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notesSlides/notesSlide12.xml" ContentType="application/vnd.openxmlformats-officedocument.presentationml.notesSlid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notesSlides/notesSlide13.xml" ContentType="application/vnd.openxmlformats-officedocument.presentationml.notesSlid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notesSlides/notesSlide14.xml" ContentType="application/vnd.openxmlformats-officedocument.presentationml.notesSlide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charts/chart18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ppt/charts/chart19.xml" ContentType="application/vnd.openxmlformats-officedocument.drawingml.chart+xml"/>
  <Override PartName="/ppt/charts/style19.xml" ContentType="application/vnd.ms-office.chartstyle+xml"/>
  <Override PartName="/ppt/charts/colors19.xml" ContentType="application/vnd.ms-office.chartcolorstyle+xml"/>
  <Override PartName="/ppt/notesSlides/notesSlide15.xml" ContentType="application/vnd.openxmlformats-officedocument.presentationml.notesSlide+xml"/>
  <Override PartName="/ppt/charts/chart20.xml" ContentType="application/vnd.openxmlformats-officedocument.drawingml.chart+xml"/>
  <Override PartName="/ppt/charts/style20.xml" ContentType="application/vnd.ms-office.chartstyle+xml"/>
  <Override PartName="/ppt/charts/colors20.xml" ContentType="application/vnd.ms-office.chartcolorstyle+xml"/>
  <Override PartName="/ppt/charts/chart21.xml" ContentType="application/vnd.openxmlformats-officedocument.drawingml.chart+xml"/>
  <Override PartName="/ppt/charts/style21.xml" ContentType="application/vnd.ms-office.chartstyle+xml"/>
  <Override PartName="/ppt/charts/colors21.xml" ContentType="application/vnd.ms-office.chartcolorstyle+xml"/>
  <Override PartName="/ppt/notesSlides/notesSlide16.xml" ContentType="application/vnd.openxmlformats-officedocument.presentationml.notesSlide+xml"/>
  <Override PartName="/ppt/charts/chart22.xml" ContentType="application/vnd.openxmlformats-officedocument.drawingml.chart+xml"/>
  <Override PartName="/ppt/charts/style22.xml" ContentType="application/vnd.ms-office.chartstyle+xml"/>
  <Override PartName="/ppt/charts/colors22.xml" ContentType="application/vnd.ms-office.chartcolorstyle+xml"/>
  <Override PartName="/ppt/charts/chart23.xml" ContentType="application/vnd.openxmlformats-officedocument.drawingml.chart+xml"/>
  <Override PartName="/ppt/charts/style23.xml" ContentType="application/vnd.ms-office.chartstyle+xml"/>
  <Override PartName="/ppt/charts/colors23.xml" ContentType="application/vnd.ms-office.chartcolorstyle+xml"/>
  <Override PartName="/ppt/charts/chart24.xml" ContentType="application/vnd.openxmlformats-officedocument.drawingml.chart+xml"/>
  <Override PartName="/ppt/charts/style24.xml" ContentType="application/vnd.ms-office.chartstyle+xml"/>
  <Override PartName="/ppt/charts/colors24.xml" ContentType="application/vnd.ms-office.chartcolorstyle+xml"/>
  <Override PartName="/ppt/charts/chart25.xml" ContentType="application/vnd.openxmlformats-officedocument.drawingml.chart+xml"/>
  <Override PartName="/ppt/charts/style25.xml" ContentType="application/vnd.ms-office.chartstyle+xml"/>
  <Override PartName="/ppt/charts/colors25.xml" ContentType="application/vnd.ms-office.chartcolorstyle+xml"/>
  <Override PartName="/ppt/charts/chart26.xml" ContentType="application/vnd.openxmlformats-officedocument.drawingml.chart+xml"/>
  <Override PartName="/ppt/charts/style26.xml" ContentType="application/vnd.ms-office.chartstyle+xml"/>
  <Override PartName="/ppt/charts/colors26.xml" ContentType="application/vnd.ms-office.chartcolorstyle+xml"/>
  <Override PartName="/ppt/charts/chart27.xml" ContentType="application/vnd.openxmlformats-officedocument.drawingml.chart+xml"/>
  <Override PartName="/ppt/charts/style27.xml" ContentType="application/vnd.ms-office.chartstyle+xml"/>
  <Override PartName="/ppt/charts/colors27.xml" ContentType="application/vnd.ms-office.chartcolorstyl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handoutMasterIdLst>
    <p:handoutMasterId r:id="rId25"/>
  </p:handoutMasterIdLst>
  <p:sldIdLst>
    <p:sldId id="402" r:id="rId2"/>
    <p:sldId id="600" r:id="rId3"/>
    <p:sldId id="649" r:id="rId4"/>
    <p:sldId id="650" r:id="rId5"/>
    <p:sldId id="651" r:id="rId6"/>
    <p:sldId id="652" r:id="rId7"/>
    <p:sldId id="664" r:id="rId8"/>
    <p:sldId id="636" r:id="rId9"/>
    <p:sldId id="653" r:id="rId10"/>
    <p:sldId id="663" r:id="rId11"/>
    <p:sldId id="665" r:id="rId12"/>
    <p:sldId id="655" r:id="rId13"/>
    <p:sldId id="666" r:id="rId14"/>
    <p:sldId id="656" r:id="rId15"/>
    <p:sldId id="667" r:id="rId16"/>
    <p:sldId id="657" r:id="rId17"/>
    <p:sldId id="668" r:id="rId18"/>
    <p:sldId id="659" r:id="rId19"/>
    <p:sldId id="661" r:id="rId20"/>
    <p:sldId id="662" r:id="rId21"/>
    <p:sldId id="660" r:id="rId22"/>
    <p:sldId id="488" r:id="rId23"/>
  </p:sldIdLst>
  <p:sldSz cx="9144000" cy="6858000" type="screen4x3"/>
  <p:notesSz cx="9926638" cy="6797675"/>
  <p:defaultTextStyle>
    <a:defPPr>
      <a:defRPr lang="lt-LT"/>
    </a:defPPr>
    <a:lvl1pPr algn="ctr" rtl="0" fontAlgn="base">
      <a:spcBef>
        <a:spcPct val="50000"/>
      </a:spcBef>
      <a:spcAft>
        <a:spcPct val="0"/>
      </a:spcAft>
      <a:defRPr sz="14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ctr" rtl="0" fontAlgn="base">
      <a:spcBef>
        <a:spcPct val="50000"/>
      </a:spcBef>
      <a:spcAft>
        <a:spcPct val="0"/>
      </a:spcAft>
      <a:defRPr sz="14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ctr" rtl="0" fontAlgn="base">
      <a:spcBef>
        <a:spcPct val="50000"/>
      </a:spcBef>
      <a:spcAft>
        <a:spcPct val="0"/>
      </a:spcAft>
      <a:defRPr sz="14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ctr" rtl="0" fontAlgn="base">
      <a:spcBef>
        <a:spcPct val="50000"/>
      </a:spcBef>
      <a:spcAft>
        <a:spcPct val="0"/>
      </a:spcAft>
      <a:defRPr sz="14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ctr" rtl="0" fontAlgn="base">
      <a:spcBef>
        <a:spcPct val="50000"/>
      </a:spcBef>
      <a:spcAft>
        <a:spcPct val="0"/>
      </a:spcAft>
      <a:defRPr sz="14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400"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sz="1400"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sz="1400"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sz="1400"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141">
          <p15:clr>
            <a:srgbClr val="A4A3A4"/>
          </p15:clr>
        </p15:guide>
        <p15:guide id="2" pos="3127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CC00"/>
    <a:srgbClr val="CCFF99"/>
    <a:srgbClr val="FFE0D9"/>
    <a:srgbClr val="CC6600"/>
    <a:srgbClr val="CC9900"/>
    <a:srgbClr val="FF9900"/>
    <a:srgbClr val="D9D9D9"/>
    <a:srgbClr val="BFBFBF"/>
    <a:srgbClr val="8FAADC"/>
    <a:srgbClr val="F4B18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221" autoAdjust="0"/>
    <p:restoredTop sz="94394" autoAdjust="0"/>
  </p:normalViewPr>
  <p:slideViewPr>
    <p:cSldViewPr snapToGrid="0">
      <p:cViewPr varScale="1">
        <p:scale>
          <a:sx n="113" d="100"/>
          <a:sy n="113" d="100"/>
        </p:scale>
        <p:origin x="712" y="17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828"/>
    </p:cViewPr>
  </p:outlineViewPr>
  <p:notesTextViewPr>
    <p:cViewPr>
      <p:scale>
        <a:sx n="125" d="100"/>
        <a:sy n="125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>
      <p:cViewPr varScale="1">
        <p:scale>
          <a:sx n="77" d="100"/>
          <a:sy n="77" d="100"/>
        </p:scale>
        <p:origin x="-3258" y="-84"/>
      </p:cViewPr>
      <p:guideLst>
        <p:guide orient="horz" pos="2141"/>
        <p:guide pos="3127"/>
      </p:guideLst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/G:\2019.02.05%20Konferencija%20Natura%202000\pr-naud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/G:\2019.02.05%20Konferencija%20Natura%202000\pr-naud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/G:\2019.02.05%20Konferencija%20Natura%202000\pr-naud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/G:\2019.02.05%20Konferencija%20Natura%202000\pr-naud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/G:\2019.02.05%20Konferencija%20Natura%202000\pr-naud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/G:\2019.02.05%20Konferencija%20Natura%202000\pr-naud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file:////G:\2019.02.05%20Konferencija%20Natura%202000\pr-naud.xlsx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file:////G:\2019.02.05%20Konferencija%20Natura%202000\pr-naud.xlsx" TargetMode="External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oleObject" Target="file:////G:\2019.02.05%20Konferencija%20Natura%202000\pr-naud.xlsx" TargetMode="External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oleObject" Target="file:////G:\2019.02.05%20Konferencija%20Natura%202000\pr-naud.xlsx" TargetMode="External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oleObject" Target="file:////G:\2019.02.05%20Konferencija%20Natura%202000\pr-naud.xlsx" TargetMode="External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oleObject" Target="file:////G:\2019.02.05%20Konferencija%20Natura%202000\pr-naud.xlsx" TargetMode="External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oleObject" Target="file:////G:\2019.02.05%20Konferencija%20Natura%202000\pr-naud.xlsx" TargetMode="External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oleObject" Target="file:////G:\2019.02.05%20Konferencija%20Natura%202000\pr-naud.xlsx" TargetMode="External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oleObject" Target="file:////G:\2019.02.05%20Konferencija%20Natura%202000\pr-naud.xlsx" TargetMode="External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oleObject" Target="file:////G:\2019.02.05%20Konferencija%20Natura%202000\pr-naud.xlsx" TargetMode="External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oleObject" Target="file:////G:\2019.02.05%20Konferencija%20Natura%202000\pr-naud.xlsx" TargetMode="External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oleObject" Target="file:////G:\2019.02.05%20Konferencija%20Natura%202000\pr-naud.xlsx" TargetMode="External"/><Relationship Id="rId2" Type="http://schemas.microsoft.com/office/2011/relationships/chartColorStyle" Target="colors18.xml"/><Relationship Id="rId1" Type="http://schemas.microsoft.com/office/2011/relationships/chartStyle" Target="style18.xml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oleObject" Target="file:////G:\2019.02.05%20Konferencija%20Natura%202000\pr-naud.xlsx" TargetMode="External"/><Relationship Id="rId2" Type="http://schemas.microsoft.com/office/2011/relationships/chartColorStyle" Target="colors19.xml"/><Relationship Id="rId1" Type="http://schemas.microsoft.com/office/2011/relationships/chartStyle" Target="style19.xml"/></Relationships>
</file>

<file path=ppt/charts/_rels/chart20.xml.rels><?xml version="1.0" encoding="UTF-8" standalone="yes"?>
<Relationships xmlns="http://schemas.openxmlformats.org/package/2006/relationships"><Relationship Id="rId3" Type="http://schemas.openxmlformats.org/officeDocument/2006/relationships/oleObject" Target="file:////G:\2019.02.05%20Konferencija%20Natura%202000\pr-naud.xlsx" TargetMode="External"/><Relationship Id="rId2" Type="http://schemas.microsoft.com/office/2011/relationships/chartColorStyle" Target="colors20.xml"/><Relationship Id="rId1" Type="http://schemas.microsoft.com/office/2011/relationships/chartStyle" Target="style20.xml"/></Relationships>
</file>

<file path=ppt/charts/_rels/chart21.xml.rels><?xml version="1.0" encoding="UTF-8" standalone="yes"?>
<Relationships xmlns="http://schemas.openxmlformats.org/package/2006/relationships"><Relationship Id="rId3" Type="http://schemas.openxmlformats.org/officeDocument/2006/relationships/oleObject" Target="file:////G:\2019.02.05%20Konferencija%20Natura%202000\pr-naud.xlsx" TargetMode="External"/><Relationship Id="rId2" Type="http://schemas.microsoft.com/office/2011/relationships/chartColorStyle" Target="colors21.xml"/><Relationship Id="rId1" Type="http://schemas.microsoft.com/office/2011/relationships/chartStyle" Target="style21.xml"/></Relationships>
</file>

<file path=ppt/charts/_rels/chart22.xml.rels><?xml version="1.0" encoding="UTF-8" standalone="yes"?>
<Relationships xmlns="http://schemas.openxmlformats.org/package/2006/relationships"><Relationship Id="rId3" Type="http://schemas.openxmlformats.org/officeDocument/2006/relationships/oleObject" Target="file:////G:\2019.02.05%20Konferencija%20Natura%202000\pr-naud.xlsx" TargetMode="External"/><Relationship Id="rId2" Type="http://schemas.microsoft.com/office/2011/relationships/chartColorStyle" Target="colors22.xml"/><Relationship Id="rId1" Type="http://schemas.microsoft.com/office/2011/relationships/chartStyle" Target="style22.xml"/></Relationships>
</file>

<file path=ppt/charts/_rels/chart23.xml.rels><?xml version="1.0" encoding="UTF-8" standalone="yes"?>
<Relationships xmlns="http://schemas.openxmlformats.org/package/2006/relationships"><Relationship Id="rId3" Type="http://schemas.openxmlformats.org/officeDocument/2006/relationships/oleObject" Target="file:////G:\2019.02.05%20Konferencija%20Natura%202000\pr-naud.xlsx" TargetMode="External"/><Relationship Id="rId2" Type="http://schemas.microsoft.com/office/2011/relationships/chartColorStyle" Target="colors23.xml"/><Relationship Id="rId1" Type="http://schemas.microsoft.com/office/2011/relationships/chartStyle" Target="style23.xml"/></Relationships>
</file>

<file path=ppt/charts/_rels/chart24.xml.rels><?xml version="1.0" encoding="UTF-8" standalone="yes"?>
<Relationships xmlns="http://schemas.openxmlformats.org/package/2006/relationships"><Relationship Id="rId3" Type="http://schemas.openxmlformats.org/officeDocument/2006/relationships/oleObject" Target="file:////G:\2019.02.05%20Konferencija%20Natura%202000\pr-naud.xlsx" TargetMode="External"/><Relationship Id="rId2" Type="http://schemas.microsoft.com/office/2011/relationships/chartColorStyle" Target="colors24.xml"/><Relationship Id="rId1" Type="http://schemas.microsoft.com/office/2011/relationships/chartStyle" Target="style24.xml"/></Relationships>
</file>

<file path=ppt/charts/_rels/chart25.xml.rels><?xml version="1.0" encoding="UTF-8" standalone="yes"?>
<Relationships xmlns="http://schemas.openxmlformats.org/package/2006/relationships"><Relationship Id="rId3" Type="http://schemas.openxmlformats.org/officeDocument/2006/relationships/oleObject" Target="file:////G:\2019.02.05%20Konferencija%20Natura%202000\pr-naud.xlsx" TargetMode="External"/><Relationship Id="rId2" Type="http://schemas.microsoft.com/office/2011/relationships/chartColorStyle" Target="colors25.xml"/><Relationship Id="rId1" Type="http://schemas.microsoft.com/office/2011/relationships/chartStyle" Target="style25.xml"/></Relationships>
</file>

<file path=ppt/charts/_rels/chart26.xml.rels><?xml version="1.0" encoding="UTF-8" standalone="yes"?>
<Relationships xmlns="http://schemas.openxmlformats.org/package/2006/relationships"><Relationship Id="rId3" Type="http://schemas.openxmlformats.org/officeDocument/2006/relationships/oleObject" Target="file:////G:\2019.02.05%20Konferencija%20Natura%202000\pr-naud.xlsx" TargetMode="External"/><Relationship Id="rId2" Type="http://schemas.microsoft.com/office/2011/relationships/chartColorStyle" Target="colors26.xml"/><Relationship Id="rId1" Type="http://schemas.microsoft.com/office/2011/relationships/chartStyle" Target="style26.xml"/></Relationships>
</file>

<file path=ppt/charts/_rels/chart27.xml.rels><?xml version="1.0" encoding="UTF-8" standalone="yes"?>
<Relationships xmlns="http://schemas.openxmlformats.org/package/2006/relationships"><Relationship Id="rId3" Type="http://schemas.openxmlformats.org/officeDocument/2006/relationships/oleObject" Target="file:////G:\2019.02.05%20Konferencija%20Natura%202000\pr-naud.xlsx" TargetMode="External"/><Relationship Id="rId2" Type="http://schemas.microsoft.com/office/2011/relationships/chartColorStyle" Target="colors27.xml"/><Relationship Id="rId1" Type="http://schemas.microsoft.com/office/2011/relationships/chartStyle" Target="style27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5442182934680347E-2"/>
          <c:y val="3.0057961504811898E-2"/>
          <c:w val="0.90286351706036749"/>
          <c:h val="0.8829246864975210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Sheet1!$A$73</c:f>
              <c:strCache>
                <c:ptCount val="1"/>
                <c:pt idx="0">
                  <c:v>m.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val>
            <c:numRef>
              <c:f>Sheet1!$A$74:$A$76</c:f>
              <c:numCache>
                <c:formatCode>General</c:formatCode>
                <c:ptCount val="3"/>
                <c:pt idx="0">
                  <c:v>54</c:v>
                </c:pt>
                <c:pt idx="1">
                  <c:v>75</c:v>
                </c:pt>
                <c:pt idx="2">
                  <c:v>82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776-4845-8F1D-20ACD982689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1"/>
        <c:overlap val="-27"/>
        <c:axId val="186628936"/>
        <c:axId val="186629920"/>
      </c:barChart>
      <c:catAx>
        <c:axId val="186628936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6629920"/>
        <c:crosses val="autoZero"/>
        <c:auto val="1"/>
        <c:lblAlgn val="ctr"/>
        <c:lblOffset val="100"/>
        <c:noMultiLvlLbl val="0"/>
      </c:catAx>
      <c:valAx>
        <c:axId val="186629920"/>
        <c:scaling>
          <c:orientation val="minMax"/>
          <c:max val="100"/>
          <c:min val="30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662893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5442182934680347E-2"/>
          <c:y val="3.0057961504811898E-2"/>
          <c:w val="0.90286351706036749"/>
          <c:h val="0.8829246864975210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Sheet1!$B$73</c:f>
              <c:strCache>
                <c:ptCount val="1"/>
                <c:pt idx="0">
                  <c:v>sk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val>
            <c:numRef>
              <c:f>Sheet1!$B$74:$B$76</c:f>
              <c:numCache>
                <c:formatCode>0.0</c:formatCode>
                <c:ptCount val="3"/>
                <c:pt idx="0">
                  <c:v>0.77</c:v>
                </c:pt>
                <c:pt idx="1">
                  <c:v>0.78</c:v>
                </c:pt>
                <c:pt idx="2">
                  <c:v>0.8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73F-40A3-B84C-F4CFED9E3B4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1"/>
        <c:overlap val="-27"/>
        <c:axId val="186628936"/>
        <c:axId val="186629920"/>
      </c:barChart>
      <c:catAx>
        <c:axId val="186628936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6629920"/>
        <c:crosses val="autoZero"/>
        <c:auto val="1"/>
        <c:lblAlgn val="ctr"/>
        <c:lblOffset val="100"/>
        <c:noMultiLvlLbl val="0"/>
      </c:catAx>
      <c:valAx>
        <c:axId val="186629920"/>
        <c:scaling>
          <c:orientation val="minMax"/>
          <c:max val="0.9"/>
          <c:min val="0.70000000000000007"/>
        </c:scaling>
        <c:delete val="0"/>
        <c:axPos val="l"/>
        <c:numFmt formatCode="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6628936"/>
        <c:crosses val="autoZero"/>
        <c:crossBetween val="between"/>
        <c:majorUnit val="0.1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5442182934680347E-2"/>
          <c:y val="3.0057961504811898E-2"/>
          <c:w val="0.90286351706036749"/>
          <c:h val="0.8829246864975210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Sheet1!$C$73</c:f>
              <c:strCache>
                <c:ptCount val="1"/>
                <c:pt idx="0">
                  <c:v>m3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val>
            <c:numRef>
              <c:f>Sheet1!$C$74:$C$76</c:f>
              <c:numCache>
                <c:formatCode>General</c:formatCode>
                <c:ptCount val="3"/>
                <c:pt idx="0">
                  <c:v>241</c:v>
                </c:pt>
                <c:pt idx="1">
                  <c:v>277</c:v>
                </c:pt>
                <c:pt idx="2">
                  <c:v>281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FB1-4BAD-BC56-368C9BBD16F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1"/>
        <c:overlap val="-27"/>
        <c:axId val="186628936"/>
        <c:axId val="186629920"/>
      </c:barChart>
      <c:catAx>
        <c:axId val="186628936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6629920"/>
        <c:crosses val="autoZero"/>
        <c:auto val="1"/>
        <c:lblAlgn val="ctr"/>
        <c:lblOffset val="100"/>
        <c:noMultiLvlLbl val="0"/>
      </c:catAx>
      <c:valAx>
        <c:axId val="186629920"/>
        <c:scaling>
          <c:orientation val="minMax"/>
          <c:max val="300"/>
          <c:min val="200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6628936"/>
        <c:crosses val="autoZero"/>
        <c:crossBetween val="between"/>
        <c:majorUnit val="25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5442182934680347E-2"/>
          <c:y val="3.0057961504811898E-2"/>
          <c:w val="0.90286351706036749"/>
          <c:h val="0.8829246864975210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Sheet1!$A$73</c:f>
              <c:strCache>
                <c:ptCount val="1"/>
                <c:pt idx="0">
                  <c:v>m.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val>
            <c:numRef>
              <c:f>Sheet1!$A$79:$A$81</c:f>
              <c:numCache>
                <c:formatCode>General</c:formatCode>
                <c:ptCount val="3"/>
                <c:pt idx="0">
                  <c:v>77</c:v>
                </c:pt>
                <c:pt idx="1">
                  <c:v>90</c:v>
                </c:pt>
                <c:pt idx="2">
                  <c:v>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FFC-4262-BE94-FC47E3AF1BD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1"/>
        <c:overlap val="-27"/>
        <c:axId val="186628936"/>
        <c:axId val="186629920"/>
      </c:barChart>
      <c:catAx>
        <c:axId val="186628936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6629920"/>
        <c:crosses val="autoZero"/>
        <c:auto val="1"/>
        <c:lblAlgn val="ctr"/>
        <c:lblOffset val="100"/>
        <c:noMultiLvlLbl val="0"/>
      </c:catAx>
      <c:valAx>
        <c:axId val="186629920"/>
        <c:scaling>
          <c:orientation val="minMax"/>
          <c:min val="30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662893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5442182934680347E-2"/>
          <c:y val="3.0057961504811898E-2"/>
          <c:w val="0.90286351706036749"/>
          <c:h val="0.8829246864975210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Sheet1!$B$73</c:f>
              <c:strCache>
                <c:ptCount val="1"/>
                <c:pt idx="0">
                  <c:v>sk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val>
            <c:numRef>
              <c:f>Sheet1!$B$79:$B$81</c:f>
              <c:numCache>
                <c:formatCode>0.0</c:formatCode>
                <c:ptCount val="3"/>
                <c:pt idx="0">
                  <c:v>0.77</c:v>
                </c:pt>
                <c:pt idx="1">
                  <c:v>0.79</c:v>
                </c:pt>
                <c:pt idx="2">
                  <c:v>0.87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F65-4ECB-B809-4CBF950C65C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1"/>
        <c:overlap val="-27"/>
        <c:axId val="186628936"/>
        <c:axId val="186629920"/>
      </c:barChart>
      <c:catAx>
        <c:axId val="186628936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6629920"/>
        <c:crosses val="autoZero"/>
        <c:auto val="1"/>
        <c:lblAlgn val="ctr"/>
        <c:lblOffset val="100"/>
        <c:noMultiLvlLbl val="0"/>
      </c:catAx>
      <c:valAx>
        <c:axId val="186629920"/>
        <c:scaling>
          <c:orientation val="minMax"/>
          <c:min val="0.70000000000000007"/>
        </c:scaling>
        <c:delete val="0"/>
        <c:axPos val="l"/>
        <c:numFmt formatCode="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6628936"/>
        <c:crosses val="autoZero"/>
        <c:crossBetween val="between"/>
        <c:majorUnit val="0.1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5442182934680347E-2"/>
          <c:y val="3.0057961504811898E-2"/>
          <c:w val="0.90286351706036749"/>
          <c:h val="0.8829246864975210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Sheet1!$C$73</c:f>
              <c:strCache>
                <c:ptCount val="1"/>
                <c:pt idx="0">
                  <c:v>m3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val>
            <c:numRef>
              <c:f>Sheet1!$C$79:$C$81</c:f>
              <c:numCache>
                <c:formatCode>General</c:formatCode>
                <c:ptCount val="3"/>
                <c:pt idx="0">
                  <c:v>336</c:v>
                </c:pt>
                <c:pt idx="1">
                  <c:v>364</c:v>
                </c:pt>
                <c:pt idx="2">
                  <c:v>431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151-4F4A-B963-DE2742D2FD9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1"/>
        <c:overlap val="-27"/>
        <c:axId val="186628936"/>
        <c:axId val="186629920"/>
      </c:barChart>
      <c:catAx>
        <c:axId val="186628936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6629920"/>
        <c:crosses val="autoZero"/>
        <c:auto val="1"/>
        <c:lblAlgn val="ctr"/>
        <c:lblOffset val="100"/>
        <c:noMultiLvlLbl val="0"/>
      </c:catAx>
      <c:valAx>
        <c:axId val="186629920"/>
        <c:scaling>
          <c:orientation val="minMax"/>
          <c:min val="200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6628936"/>
        <c:crosses val="autoZero"/>
        <c:crossBetween val="between"/>
        <c:majorUnit val="25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5442182934680347E-2"/>
          <c:y val="3.0057961504811898E-2"/>
          <c:w val="0.90286351706036749"/>
          <c:h val="0.8829246864975210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Sheet1!$A$73</c:f>
              <c:strCache>
                <c:ptCount val="1"/>
                <c:pt idx="0">
                  <c:v>m.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val>
            <c:numRef>
              <c:f>Sheet1!$A$108:$A$110</c:f>
              <c:numCache>
                <c:formatCode>General</c:formatCode>
                <c:ptCount val="3"/>
                <c:pt idx="0">
                  <c:v>2611</c:v>
                </c:pt>
                <c:pt idx="1">
                  <c:v>684</c:v>
                </c:pt>
                <c:pt idx="2">
                  <c:v>1558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027-4105-84A8-A8F8F8E8F7C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1"/>
        <c:overlap val="-27"/>
        <c:axId val="186628936"/>
        <c:axId val="186629920"/>
      </c:barChart>
      <c:catAx>
        <c:axId val="186628936"/>
        <c:scaling>
          <c:orientation val="minMax"/>
        </c:scaling>
        <c:delete val="1"/>
        <c:axPos val="b"/>
        <c:majorTickMark val="none"/>
        <c:minorTickMark val="none"/>
        <c:tickLblPos val="nextTo"/>
        <c:crossAx val="186629920"/>
        <c:crosses val="autoZero"/>
        <c:auto val="1"/>
        <c:lblAlgn val="ctr"/>
        <c:lblOffset val="100"/>
        <c:noMultiLvlLbl val="0"/>
      </c:catAx>
      <c:valAx>
        <c:axId val="186629920"/>
        <c:scaling>
          <c:orientation val="minMax"/>
          <c:max val="6000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662893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5442182934680347E-2"/>
          <c:y val="3.0057961504811898E-2"/>
          <c:w val="0.90286351706036749"/>
          <c:h val="0.8829246864975210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Sheet1!$B$73</c:f>
              <c:strCache>
                <c:ptCount val="1"/>
                <c:pt idx="0">
                  <c:v>sk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val>
            <c:numRef>
              <c:f>Sheet1!$B$108:$B$110</c:f>
              <c:numCache>
                <c:formatCode>0</c:formatCode>
                <c:ptCount val="3"/>
                <c:pt idx="0">
                  <c:v>1400</c:v>
                </c:pt>
                <c:pt idx="1">
                  <c:v>377</c:v>
                </c:pt>
                <c:pt idx="2">
                  <c:v>825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9DA-42FD-A8CB-88FA6F3B1AC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1"/>
        <c:overlap val="-27"/>
        <c:axId val="186628936"/>
        <c:axId val="186629920"/>
      </c:barChart>
      <c:catAx>
        <c:axId val="186628936"/>
        <c:scaling>
          <c:orientation val="minMax"/>
        </c:scaling>
        <c:delete val="1"/>
        <c:axPos val="b"/>
        <c:majorTickMark val="none"/>
        <c:minorTickMark val="none"/>
        <c:tickLblPos val="nextTo"/>
        <c:crossAx val="186629920"/>
        <c:crosses val="autoZero"/>
        <c:auto val="1"/>
        <c:lblAlgn val="ctr"/>
        <c:lblOffset val="100"/>
        <c:noMultiLvlLbl val="0"/>
      </c:catAx>
      <c:valAx>
        <c:axId val="186629920"/>
        <c:scaling>
          <c:orientation val="minMax"/>
          <c:max val="3000"/>
        </c:scaling>
        <c:delete val="0"/>
        <c:axPos val="l"/>
        <c:numFmt formatCode="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662893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5442182934680347E-2"/>
          <c:y val="3.0057961504811898E-2"/>
          <c:w val="0.90286351706036749"/>
          <c:h val="0.8829246864975210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Sheet1!$C$73</c:f>
              <c:strCache>
                <c:ptCount val="1"/>
                <c:pt idx="0">
                  <c:v>m3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val>
            <c:numRef>
              <c:f>Sheet1!$C$108:$C$110</c:f>
              <c:numCache>
                <c:formatCode>General</c:formatCode>
                <c:ptCount val="3"/>
                <c:pt idx="0">
                  <c:v>45.3</c:v>
                </c:pt>
                <c:pt idx="1">
                  <c:v>12.4</c:v>
                </c:pt>
                <c:pt idx="2">
                  <c:v>26.4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936-4603-A8C3-3A80F81FCCA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1"/>
        <c:overlap val="-27"/>
        <c:axId val="186628936"/>
        <c:axId val="186629920"/>
      </c:barChart>
      <c:catAx>
        <c:axId val="186628936"/>
        <c:scaling>
          <c:orientation val="minMax"/>
        </c:scaling>
        <c:delete val="1"/>
        <c:axPos val="b"/>
        <c:majorTickMark val="none"/>
        <c:minorTickMark val="none"/>
        <c:tickLblPos val="nextTo"/>
        <c:crossAx val="186629920"/>
        <c:crosses val="autoZero"/>
        <c:auto val="1"/>
        <c:lblAlgn val="ctr"/>
        <c:lblOffset val="100"/>
        <c:noMultiLvlLbl val="0"/>
      </c:catAx>
      <c:valAx>
        <c:axId val="186629920"/>
        <c:scaling>
          <c:orientation val="minMax"/>
          <c:max val="90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662893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5442182934680347E-2"/>
          <c:y val="3.0057961504811898E-2"/>
          <c:w val="0.90286351706036749"/>
          <c:h val="0.8829246864975210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Sheet1!$A$73</c:f>
              <c:strCache>
                <c:ptCount val="1"/>
                <c:pt idx="0">
                  <c:v>m.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val>
            <c:numRef>
              <c:f>Sheet1!$A$113:$A$115</c:f>
              <c:numCache>
                <c:formatCode>General</c:formatCode>
                <c:ptCount val="3"/>
                <c:pt idx="0">
                  <c:v>5182</c:v>
                </c:pt>
                <c:pt idx="1">
                  <c:v>1092</c:v>
                </c:pt>
                <c:pt idx="2">
                  <c:v>2155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A8C-49B7-9955-6DA064CFC77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1"/>
        <c:overlap val="-27"/>
        <c:axId val="186628936"/>
        <c:axId val="186629920"/>
      </c:barChart>
      <c:catAx>
        <c:axId val="186628936"/>
        <c:scaling>
          <c:orientation val="minMax"/>
        </c:scaling>
        <c:delete val="1"/>
        <c:axPos val="b"/>
        <c:majorTickMark val="none"/>
        <c:minorTickMark val="none"/>
        <c:tickLblPos val="nextTo"/>
        <c:crossAx val="186629920"/>
        <c:crosses val="autoZero"/>
        <c:auto val="1"/>
        <c:lblAlgn val="ctr"/>
        <c:lblOffset val="100"/>
        <c:noMultiLvlLbl val="0"/>
      </c:catAx>
      <c:valAx>
        <c:axId val="18662992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662893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5442182934680347E-2"/>
          <c:y val="3.0057961504811898E-2"/>
          <c:w val="0.90286351706036749"/>
          <c:h val="0.8829246864975210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Sheet1!$B$73</c:f>
              <c:strCache>
                <c:ptCount val="1"/>
                <c:pt idx="0">
                  <c:v>sk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val>
            <c:numRef>
              <c:f>Sheet1!$B$113:$B$115</c:f>
              <c:numCache>
                <c:formatCode>0</c:formatCode>
                <c:ptCount val="3"/>
                <c:pt idx="0">
                  <c:v>2763</c:v>
                </c:pt>
                <c:pt idx="1">
                  <c:v>603</c:v>
                </c:pt>
                <c:pt idx="2">
                  <c:v>1114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0A0-40DD-94E4-AC4F9E8822F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1"/>
        <c:overlap val="-27"/>
        <c:axId val="186628936"/>
        <c:axId val="186629920"/>
      </c:barChart>
      <c:catAx>
        <c:axId val="186628936"/>
        <c:scaling>
          <c:orientation val="minMax"/>
        </c:scaling>
        <c:delete val="1"/>
        <c:axPos val="b"/>
        <c:majorTickMark val="none"/>
        <c:minorTickMark val="none"/>
        <c:tickLblPos val="nextTo"/>
        <c:crossAx val="186629920"/>
        <c:crosses val="autoZero"/>
        <c:auto val="1"/>
        <c:lblAlgn val="ctr"/>
        <c:lblOffset val="100"/>
        <c:noMultiLvlLbl val="0"/>
      </c:catAx>
      <c:valAx>
        <c:axId val="186629920"/>
        <c:scaling>
          <c:orientation val="minMax"/>
        </c:scaling>
        <c:delete val="0"/>
        <c:axPos val="l"/>
        <c:numFmt formatCode="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662893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5442182934680347E-2"/>
          <c:y val="3.0057961504811898E-2"/>
          <c:w val="0.90286351706036749"/>
          <c:h val="0.8829246864975210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Sheet1!$C$73</c:f>
              <c:strCache>
                <c:ptCount val="1"/>
                <c:pt idx="0">
                  <c:v>m3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val>
            <c:numRef>
              <c:f>Sheet1!$C$113:$C$115</c:f>
              <c:numCache>
                <c:formatCode>0.0</c:formatCode>
                <c:ptCount val="3"/>
                <c:pt idx="0" formatCode="General">
                  <c:v>84.8</c:v>
                </c:pt>
                <c:pt idx="1">
                  <c:v>19</c:v>
                </c:pt>
                <c:pt idx="2" formatCode="General">
                  <c:v>36.200000000000003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8C8-45B7-B5EB-FFCE09147B6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1"/>
        <c:overlap val="-27"/>
        <c:axId val="186628936"/>
        <c:axId val="186629920"/>
      </c:barChart>
      <c:catAx>
        <c:axId val="186628936"/>
        <c:scaling>
          <c:orientation val="minMax"/>
        </c:scaling>
        <c:delete val="1"/>
        <c:axPos val="b"/>
        <c:majorTickMark val="none"/>
        <c:minorTickMark val="none"/>
        <c:tickLblPos val="nextTo"/>
        <c:crossAx val="186629920"/>
        <c:crosses val="autoZero"/>
        <c:auto val="1"/>
        <c:lblAlgn val="ctr"/>
        <c:lblOffset val="100"/>
        <c:noMultiLvlLbl val="0"/>
      </c:catAx>
      <c:valAx>
        <c:axId val="18662992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662893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5442182934680347E-2"/>
          <c:y val="3.0057961504811898E-2"/>
          <c:w val="0.90286351706036749"/>
          <c:h val="0.8829246864975210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Sheet1!$A$73</c:f>
              <c:strCache>
                <c:ptCount val="1"/>
                <c:pt idx="0">
                  <c:v>m.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val>
            <c:numRef>
              <c:f>Sheet1!$A$141:$A$143</c:f>
              <c:numCache>
                <c:formatCode>General</c:formatCode>
                <c:ptCount val="3"/>
                <c:pt idx="0">
                  <c:v>13.02</c:v>
                </c:pt>
                <c:pt idx="1">
                  <c:v>4.05</c:v>
                </c:pt>
                <c:pt idx="2">
                  <c:v>7.79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549-4A35-ADC5-B85A32E8FBC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1"/>
        <c:overlap val="-27"/>
        <c:axId val="186628936"/>
        <c:axId val="186629920"/>
      </c:barChart>
      <c:catAx>
        <c:axId val="186628936"/>
        <c:scaling>
          <c:orientation val="minMax"/>
        </c:scaling>
        <c:delete val="1"/>
        <c:axPos val="b"/>
        <c:majorTickMark val="none"/>
        <c:minorTickMark val="none"/>
        <c:tickLblPos val="nextTo"/>
        <c:crossAx val="186629920"/>
        <c:crosses val="autoZero"/>
        <c:auto val="1"/>
        <c:lblAlgn val="ctr"/>
        <c:lblOffset val="100"/>
        <c:noMultiLvlLbl val="0"/>
      </c:catAx>
      <c:valAx>
        <c:axId val="186629920"/>
        <c:scaling>
          <c:orientation val="minMax"/>
          <c:max val="25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662893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5442182934680347E-2"/>
          <c:y val="3.0057961504811898E-2"/>
          <c:w val="0.90286351706036749"/>
          <c:h val="0.8829246864975210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Sheet1!$B$73</c:f>
              <c:strCache>
                <c:ptCount val="1"/>
                <c:pt idx="0">
                  <c:v>sk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val>
            <c:numRef>
              <c:f>Sheet1!$B$141:$B$143</c:f>
              <c:numCache>
                <c:formatCode>0.00</c:formatCode>
                <c:ptCount val="3"/>
                <c:pt idx="0">
                  <c:v>22.75</c:v>
                </c:pt>
                <c:pt idx="1">
                  <c:v>5.97</c:v>
                </c:pt>
                <c:pt idx="2">
                  <c:v>10.16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507-4A98-9740-37CEF57137B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1"/>
        <c:overlap val="-27"/>
        <c:axId val="186628936"/>
        <c:axId val="186629920"/>
      </c:barChart>
      <c:catAx>
        <c:axId val="186628936"/>
        <c:scaling>
          <c:orientation val="minMax"/>
        </c:scaling>
        <c:delete val="1"/>
        <c:axPos val="b"/>
        <c:majorTickMark val="none"/>
        <c:minorTickMark val="none"/>
        <c:tickLblPos val="nextTo"/>
        <c:crossAx val="186629920"/>
        <c:crosses val="autoZero"/>
        <c:auto val="1"/>
        <c:lblAlgn val="ctr"/>
        <c:lblOffset val="100"/>
        <c:noMultiLvlLbl val="0"/>
      </c:catAx>
      <c:valAx>
        <c:axId val="186629920"/>
        <c:scaling>
          <c:orientation val="minMax"/>
        </c:scaling>
        <c:delete val="0"/>
        <c:axPos val="l"/>
        <c:numFmt formatCode="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662893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5442182934680347E-2"/>
          <c:y val="3.0057961504811898E-2"/>
          <c:w val="0.90286351706036749"/>
          <c:h val="0.8829246864975210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Sheet1!$A$73</c:f>
              <c:strCache>
                <c:ptCount val="1"/>
                <c:pt idx="0">
                  <c:v>m.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val>
            <c:numRef>
              <c:f>Sheet1!$A$171:$A$173</c:f>
              <c:numCache>
                <c:formatCode>0.0</c:formatCode>
                <c:ptCount val="3"/>
                <c:pt idx="0">
                  <c:v>2</c:v>
                </c:pt>
                <c:pt idx="1">
                  <c:v>0.4</c:v>
                </c:pt>
                <c:pt idx="2">
                  <c:v>1.1000000000000001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EEC-45B9-A950-8B3A88059ED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1"/>
        <c:overlap val="-27"/>
        <c:axId val="186628936"/>
        <c:axId val="186629920"/>
      </c:barChart>
      <c:catAx>
        <c:axId val="186628936"/>
        <c:scaling>
          <c:orientation val="minMax"/>
        </c:scaling>
        <c:delete val="1"/>
        <c:axPos val="b"/>
        <c:majorTickMark val="none"/>
        <c:minorTickMark val="none"/>
        <c:tickLblPos val="nextTo"/>
        <c:crossAx val="186629920"/>
        <c:crosses val="autoZero"/>
        <c:auto val="1"/>
        <c:lblAlgn val="ctr"/>
        <c:lblOffset val="100"/>
        <c:noMultiLvlLbl val="0"/>
      </c:catAx>
      <c:valAx>
        <c:axId val="186629920"/>
        <c:scaling>
          <c:orientation val="minMax"/>
          <c:max val="6"/>
        </c:scaling>
        <c:delete val="0"/>
        <c:axPos val="l"/>
        <c:numFmt formatCode="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662893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5442182934680347E-2"/>
          <c:y val="3.0057961504811898E-2"/>
          <c:w val="0.90286351706036749"/>
          <c:h val="0.8829246864975210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Sheet1!$B$73</c:f>
              <c:strCache>
                <c:ptCount val="1"/>
                <c:pt idx="0">
                  <c:v>sk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val>
            <c:numRef>
              <c:f>Sheet1!$B$171:$B$173</c:f>
              <c:numCache>
                <c:formatCode>0.0</c:formatCode>
                <c:ptCount val="3"/>
                <c:pt idx="0">
                  <c:v>5.2</c:v>
                </c:pt>
                <c:pt idx="1">
                  <c:v>0.8</c:v>
                </c:pt>
                <c:pt idx="2">
                  <c:v>1.8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293-446B-A29F-27D47ABCBDE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1"/>
        <c:overlap val="-27"/>
        <c:axId val="186628936"/>
        <c:axId val="186629920"/>
      </c:barChart>
      <c:catAx>
        <c:axId val="186628936"/>
        <c:scaling>
          <c:orientation val="minMax"/>
        </c:scaling>
        <c:delete val="1"/>
        <c:axPos val="b"/>
        <c:majorTickMark val="none"/>
        <c:minorTickMark val="none"/>
        <c:tickLblPos val="nextTo"/>
        <c:crossAx val="186629920"/>
        <c:crosses val="autoZero"/>
        <c:auto val="1"/>
        <c:lblAlgn val="ctr"/>
        <c:lblOffset val="100"/>
        <c:noMultiLvlLbl val="0"/>
      </c:catAx>
      <c:valAx>
        <c:axId val="186629920"/>
        <c:scaling>
          <c:orientation val="minMax"/>
        </c:scaling>
        <c:delete val="0"/>
        <c:axPos val="l"/>
        <c:numFmt formatCode="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662893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5442182934680347E-2"/>
          <c:y val="3.0057961504811898E-2"/>
          <c:w val="0.90286351706036749"/>
          <c:h val="0.8829246864975210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Sheet1!$B$73</c:f>
              <c:strCache>
                <c:ptCount val="1"/>
                <c:pt idx="0">
                  <c:v>sk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val>
            <c:numRef>
              <c:f>Sheet1!$C$187:$C$189</c:f>
              <c:numCache>
                <c:formatCode>General</c:formatCode>
                <c:ptCount val="3"/>
                <c:pt idx="0">
                  <c:v>3.4</c:v>
                </c:pt>
                <c:pt idx="1">
                  <c:v>0.7</c:v>
                </c:pt>
                <c:pt idx="2">
                  <c:v>1.9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F30-418D-A240-3114D109E4B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1"/>
        <c:overlap val="-27"/>
        <c:axId val="186628936"/>
        <c:axId val="186629920"/>
      </c:barChart>
      <c:catAx>
        <c:axId val="186628936"/>
        <c:scaling>
          <c:orientation val="minMax"/>
        </c:scaling>
        <c:delete val="1"/>
        <c:axPos val="b"/>
        <c:majorTickMark val="none"/>
        <c:minorTickMark val="none"/>
        <c:tickLblPos val="nextTo"/>
        <c:crossAx val="186629920"/>
        <c:crosses val="autoZero"/>
        <c:auto val="1"/>
        <c:lblAlgn val="ctr"/>
        <c:lblOffset val="100"/>
        <c:noMultiLvlLbl val="0"/>
      </c:catAx>
      <c:valAx>
        <c:axId val="186629920"/>
        <c:scaling>
          <c:orientation val="minMax"/>
          <c:max val="22"/>
        </c:scaling>
        <c:delete val="0"/>
        <c:axPos val="l"/>
        <c:numFmt formatCode="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6628936"/>
        <c:crosses val="autoZero"/>
        <c:crossBetween val="between"/>
        <c:majorUnit val="2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5442182934680347E-2"/>
          <c:y val="3.0057961504811898E-2"/>
          <c:w val="0.90286351706036749"/>
          <c:h val="0.8829246864975210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Sheet1!$A$73</c:f>
              <c:strCache>
                <c:ptCount val="1"/>
                <c:pt idx="0">
                  <c:v>m.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val>
            <c:numRef>
              <c:f>Sheet1!$A$187:$A$189</c:f>
              <c:numCache>
                <c:formatCode>0.0</c:formatCode>
                <c:ptCount val="3"/>
                <c:pt idx="0">
                  <c:v>21.1</c:v>
                </c:pt>
                <c:pt idx="1">
                  <c:v>3.4</c:v>
                </c:pt>
                <c:pt idx="2">
                  <c:v>7.9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40F-4078-9D3F-5146FCDF388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1"/>
        <c:overlap val="-27"/>
        <c:axId val="186628936"/>
        <c:axId val="186629920"/>
      </c:barChart>
      <c:catAx>
        <c:axId val="186628936"/>
        <c:scaling>
          <c:orientation val="minMax"/>
        </c:scaling>
        <c:delete val="1"/>
        <c:axPos val="b"/>
        <c:majorTickMark val="none"/>
        <c:minorTickMark val="none"/>
        <c:tickLblPos val="nextTo"/>
        <c:crossAx val="186629920"/>
        <c:crosses val="autoZero"/>
        <c:auto val="1"/>
        <c:lblAlgn val="ctr"/>
        <c:lblOffset val="100"/>
        <c:noMultiLvlLbl val="0"/>
      </c:catAx>
      <c:valAx>
        <c:axId val="186629920"/>
        <c:scaling>
          <c:orientation val="minMax"/>
          <c:max val="22"/>
        </c:scaling>
        <c:delete val="0"/>
        <c:axPos val="l"/>
        <c:numFmt formatCode="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6628936"/>
        <c:crosses val="autoZero"/>
        <c:crossBetween val="between"/>
        <c:majorUnit val="2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5442182934680347E-2"/>
          <c:y val="3.0057961504811898E-2"/>
          <c:w val="0.90286351706036749"/>
          <c:h val="0.8829246864975210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Sheet1!$B$73</c:f>
              <c:strCache>
                <c:ptCount val="1"/>
                <c:pt idx="0">
                  <c:v>sk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val>
            <c:numRef>
              <c:f>Sheet1!$B$187:$B$189</c:f>
              <c:numCache>
                <c:formatCode>0.0</c:formatCode>
                <c:ptCount val="3"/>
                <c:pt idx="0">
                  <c:v>16.2</c:v>
                </c:pt>
                <c:pt idx="1">
                  <c:v>4.2</c:v>
                </c:pt>
                <c:pt idx="2">
                  <c:v>7.4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0A0-48C6-8503-A11383E227D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1"/>
        <c:overlap val="-27"/>
        <c:axId val="186628936"/>
        <c:axId val="186629920"/>
      </c:barChart>
      <c:catAx>
        <c:axId val="186628936"/>
        <c:scaling>
          <c:orientation val="minMax"/>
        </c:scaling>
        <c:delete val="1"/>
        <c:axPos val="b"/>
        <c:majorTickMark val="none"/>
        <c:minorTickMark val="none"/>
        <c:tickLblPos val="nextTo"/>
        <c:crossAx val="186629920"/>
        <c:crosses val="autoZero"/>
        <c:auto val="1"/>
        <c:lblAlgn val="ctr"/>
        <c:lblOffset val="100"/>
        <c:noMultiLvlLbl val="0"/>
      </c:catAx>
      <c:valAx>
        <c:axId val="186629920"/>
        <c:scaling>
          <c:orientation val="minMax"/>
          <c:max val="22"/>
          <c:min val="0"/>
        </c:scaling>
        <c:delete val="0"/>
        <c:axPos val="l"/>
        <c:numFmt formatCode="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6628936"/>
        <c:crosses val="autoZero"/>
        <c:crossBetween val="between"/>
        <c:majorUnit val="2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5442182934680347E-2"/>
          <c:y val="3.0057961504811898E-2"/>
          <c:w val="0.90286351706036749"/>
          <c:h val="0.8829246864975210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Sheet1!$A$73</c:f>
              <c:strCache>
                <c:ptCount val="1"/>
                <c:pt idx="0">
                  <c:v>m.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val>
            <c:numRef>
              <c:f>Sheet1!$A$202:$A$204</c:f>
              <c:numCache>
                <c:formatCode>0.00</c:formatCode>
                <c:ptCount val="3"/>
                <c:pt idx="0">
                  <c:v>27.95</c:v>
                </c:pt>
                <c:pt idx="1">
                  <c:v>6.77</c:v>
                </c:pt>
                <c:pt idx="2">
                  <c:v>11.96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487-4D47-8D1A-49DB05D7978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1"/>
        <c:overlap val="-27"/>
        <c:axId val="186628936"/>
        <c:axId val="186629920"/>
      </c:barChart>
      <c:catAx>
        <c:axId val="186628936"/>
        <c:scaling>
          <c:orientation val="minMax"/>
        </c:scaling>
        <c:delete val="1"/>
        <c:axPos val="b"/>
        <c:majorTickMark val="none"/>
        <c:minorTickMark val="none"/>
        <c:tickLblPos val="nextTo"/>
        <c:crossAx val="186629920"/>
        <c:crosses val="autoZero"/>
        <c:auto val="1"/>
        <c:lblAlgn val="ctr"/>
        <c:lblOffset val="100"/>
        <c:noMultiLvlLbl val="0"/>
      </c:catAx>
      <c:valAx>
        <c:axId val="186629920"/>
        <c:scaling>
          <c:orientation val="minMax"/>
          <c:max val="70"/>
        </c:scaling>
        <c:delete val="0"/>
        <c:axPos val="l"/>
        <c:numFmt formatCode="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662893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5442182934680347E-2"/>
          <c:y val="3.0057961504811898E-2"/>
          <c:w val="0.90286351706036749"/>
          <c:h val="0.8829246864975210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Sheet1!$B$73</c:f>
              <c:strCache>
                <c:ptCount val="1"/>
                <c:pt idx="0">
                  <c:v>sk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val>
            <c:numRef>
              <c:f>Sheet1!$B$202:$B$204</c:f>
              <c:numCache>
                <c:formatCode>0.00</c:formatCode>
                <c:ptCount val="3"/>
                <c:pt idx="0">
                  <c:v>68.650000000000006</c:v>
                </c:pt>
                <c:pt idx="1">
                  <c:v>15.07</c:v>
                </c:pt>
                <c:pt idx="2">
                  <c:v>29.16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12C-47CE-A9EE-796170B6DA1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1"/>
        <c:overlap val="-27"/>
        <c:axId val="186628936"/>
        <c:axId val="186629920"/>
      </c:barChart>
      <c:catAx>
        <c:axId val="186628936"/>
        <c:scaling>
          <c:orientation val="minMax"/>
        </c:scaling>
        <c:delete val="1"/>
        <c:axPos val="b"/>
        <c:majorTickMark val="none"/>
        <c:minorTickMark val="none"/>
        <c:tickLblPos val="nextTo"/>
        <c:crossAx val="186629920"/>
        <c:crosses val="autoZero"/>
        <c:auto val="1"/>
        <c:lblAlgn val="ctr"/>
        <c:lblOffset val="100"/>
        <c:noMultiLvlLbl val="0"/>
      </c:catAx>
      <c:valAx>
        <c:axId val="186629920"/>
        <c:scaling>
          <c:orientation val="minMax"/>
          <c:max val="70"/>
        </c:scaling>
        <c:delete val="0"/>
        <c:axPos val="l"/>
        <c:numFmt formatCode="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662893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5442182934680347E-2"/>
          <c:y val="3.0057961504811898E-2"/>
          <c:w val="0.90286351706036749"/>
          <c:h val="0.8829246864975210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Sheet1!$A$73</c:f>
              <c:strCache>
                <c:ptCount val="1"/>
                <c:pt idx="0">
                  <c:v>m.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val>
            <c:numRef>
              <c:f>Sheet1!$A$219:$A$221</c:f>
              <c:numCache>
                <c:formatCode>0</c:formatCode>
                <c:ptCount val="3"/>
                <c:pt idx="0">
                  <c:v>773</c:v>
                </c:pt>
                <c:pt idx="1">
                  <c:v>240</c:v>
                </c:pt>
                <c:pt idx="2">
                  <c:v>463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E2A-45AB-9E72-04F3E714335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1"/>
        <c:overlap val="-27"/>
        <c:axId val="186628936"/>
        <c:axId val="186629920"/>
      </c:barChart>
      <c:catAx>
        <c:axId val="186628936"/>
        <c:scaling>
          <c:orientation val="minMax"/>
        </c:scaling>
        <c:delete val="1"/>
        <c:axPos val="b"/>
        <c:majorTickMark val="none"/>
        <c:minorTickMark val="none"/>
        <c:tickLblPos val="nextTo"/>
        <c:crossAx val="186629920"/>
        <c:crosses val="autoZero"/>
        <c:auto val="1"/>
        <c:lblAlgn val="ctr"/>
        <c:lblOffset val="100"/>
        <c:noMultiLvlLbl val="0"/>
      </c:catAx>
      <c:valAx>
        <c:axId val="186629920"/>
        <c:scaling>
          <c:orientation val="minMax"/>
          <c:max val="2500"/>
        </c:scaling>
        <c:delete val="0"/>
        <c:axPos val="l"/>
        <c:numFmt formatCode="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662893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5442182934680347E-2"/>
          <c:y val="3.0057961504811898E-2"/>
          <c:w val="0.90286351706036749"/>
          <c:h val="0.8829246864975210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Sheet1!$B$73</c:f>
              <c:strCache>
                <c:ptCount val="1"/>
                <c:pt idx="0">
                  <c:v>sk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val>
            <c:numRef>
              <c:f>Sheet1!$B$219:$B$221</c:f>
              <c:numCache>
                <c:formatCode>0</c:formatCode>
                <c:ptCount val="3"/>
                <c:pt idx="0">
                  <c:v>335</c:v>
                </c:pt>
                <c:pt idx="1">
                  <c:v>63</c:v>
                </c:pt>
                <c:pt idx="2">
                  <c:v>186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793-487E-B9E7-7BDA9F1350C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1"/>
        <c:overlap val="-27"/>
        <c:axId val="186628936"/>
        <c:axId val="186629920"/>
      </c:barChart>
      <c:catAx>
        <c:axId val="186628936"/>
        <c:scaling>
          <c:orientation val="minMax"/>
        </c:scaling>
        <c:delete val="1"/>
        <c:axPos val="b"/>
        <c:majorTickMark val="none"/>
        <c:minorTickMark val="none"/>
        <c:tickLblPos val="nextTo"/>
        <c:crossAx val="186629920"/>
        <c:crosses val="autoZero"/>
        <c:auto val="1"/>
        <c:lblAlgn val="ctr"/>
        <c:lblOffset val="100"/>
        <c:noMultiLvlLbl val="0"/>
      </c:catAx>
      <c:valAx>
        <c:axId val="186629920"/>
        <c:scaling>
          <c:orientation val="minMax"/>
          <c:max val="2500"/>
        </c:scaling>
        <c:delete val="0"/>
        <c:axPos val="l"/>
        <c:numFmt formatCode="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662893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5442182934680347E-2"/>
          <c:y val="3.0057961504811898E-2"/>
          <c:w val="0.90286351706036749"/>
          <c:h val="0.8829246864975210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Sheet1!$C$73</c:f>
              <c:strCache>
                <c:ptCount val="1"/>
                <c:pt idx="0">
                  <c:v>m3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val>
            <c:numRef>
              <c:f>Sheet1!$C$219:$C$221</c:f>
              <c:numCache>
                <c:formatCode>0</c:formatCode>
                <c:ptCount val="3"/>
                <c:pt idx="0">
                  <c:v>1108</c:v>
                </c:pt>
                <c:pt idx="1">
                  <c:v>303</c:v>
                </c:pt>
                <c:pt idx="2">
                  <c:v>649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218-4522-94AE-3106FB9B18E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1"/>
        <c:overlap val="-27"/>
        <c:axId val="186628936"/>
        <c:axId val="186629920"/>
      </c:barChart>
      <c:catAx>
        <c:axId val="186628936"/>
        <c:scaling>
          <c:orientation val="minMax"/>
        </c:scaling>
        <c:delete val="1"/>
        <c:axPos val="b"/>
        <c:majorTickMark val="none"/>
        <c:minorTickMark val="none"/>
        <c:tickLblPos val="nextTo"/>
        <c:crossAx val="186629920"/>
        <c:crosses val="autoZero"/>
        <c:auto val="1"/>
        <c:lblAlgn val="ctr"/>
        <c:lblOffset val="100"/>
        <c:noMultiLvlLbl val="0"/>
      </c:catAx>
      <c:valAx>
        <c:axId val="186629920"/>
        <c:scaling>
          <c:orientation val="minMax"/>
          <c:max val="2500"/>
        </c:scaling>
        <c:delete val="0"/>
        <c:axPos val="l"/>
        <c:numFmt formatCode="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662893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5442182934680347E-2"/>
          <c:y val="3.0057961504811898E-2"/>
          <c:w val="0.90286351706036749"/>
          <c:h val="0.8829246864975210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Sheet1!$B$73</c:f>
              <c:strCache>
                <c:ptCount val="1"/>
                <c:pt idx="0">
                  <c:v>sk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val>
            <c:numRef>
              <c:f>Sheet1!$B$235:$B$237</c:f>
              <c:numCache>
                <c:formatCode>0</c:formatCode>
                <c:ptCount val="3"/>
                <c:pt idx="0">
                  <c:v>886</c:v>
                </c:pt>
                <c:pt idx="1">
                  <c:v>141</c:v>
                </c:pt>
                <c:pt idx="2">
                  <c:v>303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CB5-417E-94DD-9D0A1BD137E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1"/>
        <c:overlap val="-27"/>
        <c:axId val="186628936"/>
        <c:axId val="186629920"/>
      </c:barChart>
      <c:catAx>
        <c:axId val="186628936"/>
        <c:scaling>
          <c:orientation val="minMax"/>
        </c:scaling>
        <c:delete val="1"/>
        <c:axPos val="b"/>
        <c:majorTickMark val="none"/>
        <c:minorTickMark val="none"/>
        <c:tickLblPos val="nextTo"/>
        <c:crossAx val="186629920"/>
        <c:crosses val="autoZero"/>
        <c:auto val="1"/>
        <c:lblAlgn val="ctr"/>
        <c:lblOffset val="100"/>
        <c:noMultiLvlLbl val="0"/>
      </c:catAx>
      <c:valAx>
        <c:axId val="186629920"/>
        <c:scaling>
          <c:orientation val="minMax"/>
          <c:max val="2500"/>
        </c:scaling>
        <c:delete val="0"/>
        <c:axPos val="l"/>
        <c:numFmt formatCode="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662893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5442182934680347E-2"/>
          <c:y val="3.0057961504811898E-2"/>
          <c:w val="0.90286351706036749"/>
          <c:h val="0.8829246864975210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Sheet1!$C$73</c:f>
              <c:strCache>
                <c:ptCount val="1"/>
                <c:pt idx="0">
                  <c:v>m3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val>
            <c:numRef>
              <c:f>Sheet1!$C$235:$C$237</c:f>
              <c:numCache>
                <c:formatCode>0</c:formatCode>
                <c:ptCount val="3"/>
                <c:pt idx="0">
                  <c:v>2236</c:v>
                </c:pt>
                <c:pt idx="1">
                  <c:v>495</c:v>
                </c:pt>
                <c:pt idx="2">
                  <c:v>906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981-43CD-AE17-5D6846A51B8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1"/>
        <c:overlap val="-27"/>
        <c:axId val="186628936"/>
        <c:axId val="186629920"/>
      </c:barChart>
      <c:catAx>
        <c:axId val="186628936"/>
        <c:scaling>
          <c:orientation val="minMax"/>
        </c:scaling>
        <c:delete val="1"/>
        <c:axPos val="b"/>
        <c:majorTickMark val="none"/>
        <c:minorTickMark val="none"/>
        <c:tickLblPos val="nextTo"/>
        <c:crossAx val="186629920"/>
        <c:crosses val="autoZero"/>
        <c:auto val="1"/>
        <c:lblAlgn val="ctr"/>
        <c:lblOffset val="100"/>
        <c:noMultiLvlLbl val="0"/>
      </c:catAx>
      <c:valAx>
        <c:axId val="186629920"/>
        <c:scaling>
          <c:orientation val="minMax"/>
        </c:scaling>
        <c:delete val="0"/>
        <c:axPos val="l"/>
        <c:numFmt formatCode="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662893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5442182934680347E-2"/>
          <c:y val="3.0057961504811898E-2"/>
          <c:w val="0.90286351706036749"/>
          <c:h val="0.8829246864975210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Sheet1!$A$73</c:f>
              <c:strCache>
                <c:ptCount val="1"/>
                <c:pt idx="0">
                  <c:v>m.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val>
            <c:numRef>
              <c:f>Sheet1!$A$113:$A$115</c:f>
              <c:numCache>
                <c:formatCode>General</c:formatCode>
                <c:ptCount val="3"/>
                <c:pt idx="0">
                  <c:v>5182</c:v>
                </c:pt>
                <c:pt idx="1">
                  <c:v>1092</c:v>
                </c:pt>
                <c:pt idx="2">
                  <c:v>2155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BE0-4221-A813-9DB9E18D5D7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1"/>
        <c:overlap val="-27"/>
        <c:axId val="186628936"/>
        <c:axId val="186629920"/>
      </c:barChart>
      <c:catAx>
        <c:axId val="186628936"/>
        <c:scaling>
          <c:orientation val="minMax"/>
        </c:scaling>
        <c:delete val="1"/>
        <c:axPos val="b"/>
        <c:majorTickMark val="none"/>
        <c:minorTickMark val="none"/>
        <c:tickLblPos val="nextTo"/>
        <c:crossAx val="186629920"/>
        <c:crosses val="autoZero"/>
        <c:auto val="1"/>
        <c:lblAlgn val="ctr"/>
        <c:lblOffset val="100"/>
        <c:noMultiLvlLbl val="0"/>
      </c:catAx>
      <c:valAx>
        <c:axId val="18662992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662893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5" y="0"/>
            <a:ext cx="4302317" cy="34010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lt-LT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622007" y="0"/>
            <a:ext cx="4302317" cy="34010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lt-LT"/>
              <a:t>2016.07.28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5" y="6456487"/>
            <a:ext cx="4302317" cy="34010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lt-L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622007" y="6456487"/>
            <a:ext cx="4302317" cy="34010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FFFFFF-C361-426D-B248-0843B5515FCB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395186032"/>
      </p:ext>
    </p:extLst>
  </p:cSld>
  <p:clrMap bg1="lt1" tx1="dk1" bg2="lt2" tx2="dk2" accent1="accent1" accent2="accent2" accent3="accent3" accent4="accent4" accent5="accent5" accent6="accent6" hlink="hlink" folHlink="folHlink"/>
  <p:hf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4" y="0"/>
            <a:ext cx="4301543" cy="339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spcBef>
                <a:spcPct val="0"/>
              </a:spcBef>
              <a:buFontTx/>
              <a:buNone/>
              <a:defRPr sz="1200"/>
            </a:lvl1pPr>
          </a:lstStyle>
          <a:p>
            <a:pPr>
              <a:defRPr/>
            </a:pPr>
            <a:endParaRPr lang="lt-LT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622803" y="0"/>
            <a:ext cx="4301543" cy="339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FontTx/>
              <a:buNone/>
              <a:defRPr sz="1200"/>
            </a:lvl1pPr>
          </a:lstStyle>
          <a:p>
            <a:pPr>
              <a:defRPr/>
            </a:pPr>
            <a:r>
              <a:rPr lang="lt-LT"/>
              <a:t>2016.07.28</a:t>
            </a:r>
          </a:p>
        </p:txBody>
      </p:sp>
      <p:sp>
        <p:nvSpPr>
          <p:cNvPr id="4608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263900" y="509588"/>
            <a:ext cx="3398838" cy="25495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92665" y="3228896"/>
            <a:ext cx="7941310" cy="30589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lt-LT" noProof="0"/>
              <a:t>Spustelėkite ruošinio teksto stiliams keisti</a:t>
            </a:r>
          </a:p>
          <a:p>
            <a:pPr lvl="1"/>
            <a:r>
              <a:rPr lang="lt-LT" noProof="0"/>
              <a:t>Antras lygmuo</a:t>
            </a:r>
          </a:p>
          <a:p>
            <a:pPr lvl="2"/>
            <a:r>
              <a:rPr lang="lt-LT" noProof="0"/>
              <a:t>Trečias lygmuo</a:t>
            </a:r>
          </a:p>
          <a:p>
            <a:pPr lvl="3"/>
            <a:r>
              <a:rPr lang="lt-LT" noProof="0"/>
              <a:t>Ketvirtas lygmuo</a:t>
            </a:r>
          </a:p>
          <a:p>
            <a:pPr lvl="4"/>
            <a:r>
              <a:rPr lang="lt-LT" noProof="0"/>
              <a:t>Penktas lygmuo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4" y="6456611"/>
            <a:ext cx="4301543" cy="339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spcBef>
                <a:spcPct val="0"/>
              </a:spcBef>
              <a:buFontTx/>
              <a:buNone/>
              <a:defRPr sz="1200"/>
            </a:lvl1pPr>
          </a:lstStyle>
          <a:p>
            <a:pPr>
              <a:defRPr/>
            </a:pPr>
            <a:endParaRPr lang="lt-LT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622803" y="6456611"/>
            <a:ext cx="4301543" cy="339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FontTx/>
              <a:buNone/>
              <a:defRPr sz="1200"/>
            </a:lvl1pPr>
          </a:lstStyle>
          <a:p>
            <a:pPr>
              <a:defRPr/>
            </a:pPr>
            <a:fld id="{ECC1B500-AAA7-4712-B2D1-1D4949DADC4C}" type="slidenum">
              <a:rPr lang="lt-LT"/>
              <a:pPr>
                <a:defRPr/>
              </a:pPr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589030367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 txBox="1">
            <a:spLocks noGrp="1" noChangeArrowheads="1"/>
          </p:cNvSpPr>
          <p:nvPr/>
        </p:nvSpPr>
        <p:spPr bwMode="auto">
          <a:xfrm>
            <a:off x="5622803" y="6456611"/>
            <a:ext cx="4301543" cy="3398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DC0017FB-C9CC-4C37-B85D-560212896C7E}" type="slidenum">
              <a:rPr lang="lt-LT" sz="1200"/>
              <a:pPr algn="r" eaLnBrk="1" hangingPunct="1">
                <a:spcBef>
                  <a:spcPct val="0"/>
                </a:spcBef>
              </a:pPr>
              <a:t>1</a:t>
            </a:fld>
            <a:endParaRPr lang="lt-LT" sz="1200"/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lt-LT" dirty="0"/>
          </a:p>
        </p:txBody>
      </p:sp>
      <p:sp>
        <p:nvSpPr>
          <p:cNvPr id="2" name="Date Placeholder 1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r>
              <a:rPr lang="lt-LT"/>
              <a:t>2016.07.28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/>
          <p:cNvSpPr txBox="1">
            <a:spLocks noGrp="1" noChangeArrowheads="1"/>
          </p:cNvSpPr>
          <p:nvPr/>
        </p:nvSpPr>
        <p:spPr bwMode="auto">
          <a:xfrm>
            <a:off x="5622799" y="6456611"/>
            <a:ext cx="4301543" cy="3398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AE5BC118-7879-4293-9C45-C3D791EBA014}" type="slidenum">
              <a:rPr lang="lt-LT" sz="1200"/>
              <a:pPr algn="r" eaLnBrk="1" hangingPunct="1">
                <a:spcBef>
                  <a:spcPct val="0"/>
                </a:spcBef>
              </a:pPr>
              <a:t>2</a:t>
            </a:fld>
            <a:endParaRPr lang="lt-LT" sz="1200"/>
          </a:p>
        </p:txBody>
      </p:sp>
      <p:sp>
        <p:nvSpPr>
          <p:cNvPr id="63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lnSpc>
                <a:spcPct val="90000"/>
              </a:lnSpc>
            </a:pPr>
            <a:endParaRPr lang="en-GB" sz="1600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/>
          <p:cNvSpPr txBox="1">
            <a:spLocks noGrp="1" noChangeArrowheads="1"/>
          </p:cNvSpPr>
          <p:nvPr/>
        </p:nvSpPr>
        <p:spPr bwMode="auto">
          <a:xfrm>
            <a:off x="5622799" y="6456611"/>
            <a:ext cx="4301543" cy="3398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AE5BC118-7879-4293-9C45-C3D791EBA014}" type="slidenum">
              <a:rPr lang="lt-LT" sz="1200"/>
              <a:pPr algn="r" eaLnBrk="1" hangingPunct="1">
                <a:spcBef>
                  <a:spcPct val="0"/>
                </a:spcBef>
              </a:pPr>
              <a:t>3</a:t>
            </a:fld>
            <a:endParaRPr lang="lt-LT" sz="1200"/>
          </a:p>
        </p:txBody>
      </p:sp>
      <p:sp>
        <p:nvSpPr>
          <p:cNvPr id="63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lnSpc>
                <a:spcPct val="90000"/>
              </a:lnSpc>
            </a:pPr>
            <a:endParaRPr lang="en-GB" sz="1600" dirty="0"/>
          </a:p>
        </p:txBody>
      </p:sp>
    </p:spTree>
    <p:extLst>
      <p:ext uri="{BB962C8B-B14F-4D97-AF65-F5344CB8AC3E}">
        <p14:creationId xmlns:p14="http://schemas.microsoft.com/office/powerpoint/2010/main" val="19876919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/>
          <p:cNvSpPr txBox="1">
            <a:spLocks noGrp="1" noChangeArrowheads="1"/>
          </p:cNvSpPr>
          <p:nvPr/>
        </p:nvSpPr>
        <p:spPr bwMode="auto">
          <a:xfrm>
            <a:off x="5622799" y="6456611"/>
            <a:ext cx="4301543" cy="3398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AE5BC118-7879-4293-9C45-C3D791EBA014}" type="slidenum">
              <a:rPr lang="lt-LT" sz="1200"/>
              <a:pPr algn="r" eaLnBrk="1" hangingPunct="1">
                <a:spcBef>
                  <a:spcPct val="0"/>
                </a:spcBef>
              </a:pPr>
              <a:t>4</a:t>
            </a:fld>
            <a:endParaRPr lang="lt-LT" sz="1200"/>
          </a:p>
        </p:txBody>
      </p:sp>
      <p:sp>
        <p:nvSpPr>
          <p:cNvPr id="63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lnSpc>
                <a:spcPct val="90000"/>
              </a:lnSpc>
            </a:pPr>
            <a:endParaRPr lang="en-GB" sz="1600" dirty="0"/>
          </a:p>
        </p:txBody>
      </p:sp>
    </p:spTree>
    <p:extLst>
      <p:ext uri="{BB962C8B-B14F-4D97-AF65-F5344CB8AC3E}">
        <p14:creationId xmlns:p14="http://schemas.microsoft.com/office/powerpoint/2010/main" val="120025473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/>
          <p:cNvSpPr txBox="1">
            <a:spLocks noGrp="1" noChangeArrowheads="1"/>
          </p:cNvSpPr>
          <p:nvPr/>
        </p:nvSpPr>
        <p:spPr bwMode="auto">
          <a:xfrm>
            <a:off x="5622799" y="6456611"/>
            <a:ext cx="4301543" cy="3398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AE5BC118-7879-4293-9C45-C3D791EBA014}" type="slidenum">
              <a:rPr lang="lt-LT" sz="1200"/>
              <a:pPr algn="r" eaLnBrk="1" hangingPunct="1">
                <a:spcBef>
                  <a:spcPct val="0"/>
                </a:spcBef>
              </a:pPr>
              <a:t>5</a:t>
            </a:fld>
            <a:endParaRPr lang="lt-LT" sz="1200"/>
          </a:p>
        </p:txBody>
      </p:sp>
      <p:sp>
        <p:nvSpPr>
          <p:cNvPr id="63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lnSpc>
                <a:spcPct val="90000"/>
              </a:lnSpc>
            </a:pPr>
            <a:endParaRPr lang="en-GB" sz="1600" dirty="0"/>
          </a:p>
        </p:txBody>
      </p:sp>
    </p:spTree>
    <p:extLst>
      <p:ext uri="{BB962C8B-B14F-4D97-AF65-F5344CB8AC3E}">
        <p14:creationId xmlns:p14="http://schemas.microsoft.com/office/powerpoint/2010/main" val="109607856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/>
          <p:cNvSpPr txBox="1">
            <a:spLocks noGrp="1" noChangeArrowheads="1"/>
          </p:cNvSpPr>
          <p:nvPr/>
        </p:nvSpPr>
        <p:spPr bwMode="auto">
          <a:xfrm>
            <a:off x="5622799" y="6456611"/>
            <a:ext cx="4301543" cy="3398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AE5BC118-7879-4293-9C45-C3D791EBA014}" type="slidenum">
              <a:rPr lang="lt-LT" sz="1200"/>
              <a:pPr algn="r" eaLnBrk="1" hangingPunct="1">
                <a:spcBef>
                  <a:spcPct val="0"/>
                </a:spcBef>
              </a:pPr>
              <a:t>6</a:t>
            </a:fld>
            <a:endParaRPr lang="lt-LT" sz="1200"/>
          </a:p>
        </p:txBody>
      </p:sp>
      <p:sp>
        <p:nvSpPr>
          <p:cNvPr id="63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lnSpc>
                <a:spcPct val="90000"/>
              </a:lnSpc>
            </a:pPr>
            <a:endParaRPr lang="en-GB" sz="1600" dirty="0"/>
          </a:p>
        </p:txBody>
      </p:sp>
    </p:spTree>
    <p:extLst>
      <p:ext uri="{BB962C8B-B14F-4D97-AF65-F5344CB8AC3E}">
        <p14:creationId xmlns:p14="http://schemas.microsoft.com/office/powerpoint/2010/main" val="380202862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/>
          <p:cNvSpPr txBox="1">
            <a:spLocks noGrp="1" noChangeArrowheads="1"/>
          </p:cNvSpPr>
          <p:nvPr/>
        </p:nvSpPr>
        <p:spPr bwMode="auto">
          <a:xfrm>
            <a:off x="5622799" y="6456611"/>
            <a:ext cx="4301543" cy="3398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AE5BC118-7879-4293-9C45-C3D791EBA014}" type="slidenum">
              <a:rPr lang="lt-LT" sz="1200"/>
              <a:pPr algn="r" eaLnBrk="1" hangingPunct="1">
                <a:spcBef>
                  <a:spcPct val="0"/>
                </a:spcBef>
              </a:pPr>
              <a:t>7</a:t>
            </a:fld>
            <a:endParaRPr lang="lt-LT" sz="1200"/>
          </a:p>
        </p:txBody>
      </p:sp>
      <p:sp>
        <p:nvSpPr>
          <p:cNvPr id="63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lnSpc>
                <a:spcPct val="90000"/>
              </a:lnSpc>
            </a:pPr>
            <a:endParaRPr lang="en-GB" sz="1600" dirty="0"/>
          </a:p>
        </p:txBody>
      </p:sp>
    </p:spTree>
    <p:extLst>
      <p:ext uri="{BB962C8B-B14F-4D97-AF65-F5344CB8AC3E}">
        <p14:creationId xmlns:p14="http://schemas.microsoft.com/office/powerpoint/2010/main" val="283134883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A4A85E3A-DECC-4F27-8CC3-536B06F7248A}" type="slidenum">
              <a:rPr lang="lt-LT" sz="1200" smtClean="0"/>
              <a:pPr eaLnBrk="1" hangingPunct="1"/>
              <a:t>8</a:t>
            </a:fld>
            <a:endParaRPr lang="lt-LT" sz="1200"/>
          </a:p>
        </p:txBody>
      </p:sp>
      <p:sp>
        <p:nvSpPr>
          <p:cNvPr id="778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78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lt-LT"/>
          </a:p>
        </p:txBody>
      </p:sp>
      <p:sp>
        <p:nvSpPr>
          <p:cNvPr id="2" name="Date Placeholder 1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r>
              <a:rPr lang="lt-LT"/>
              <a:t>2016.07.28</a:t>
            </a:r>
          </a:p>
        </p:txBody>
      </p:sp>
    </p:spTree>
    <p:extLst>
      <p:ext uri="{BB962C8B-B14F-4D97-AF65-F5344CB8AC3E}">
        <p14:creationId xmlns:p14="http://schemas.microsoft.com/office/powerpoint/2010/main" val="218816295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/>
          <p:cNvSpPr txBox="1">
            <a:spLocks noGrp="1" noChangeArrowheads="1"/>
          </p:cNvSpPr>
          <p:nvPr/>
        </p:nvSpPr>
        <p:spPr bwMode="auto">
          <a:xfrm>
            <a:off x="5622799" y="6456611"/>
            <a:ext cx="4301543" cy="3398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AE5BC118-7879-4293-9C45-C3D791EBA014}" type="slidenum">
              <a:rPr lang="lt-LT" sz="1200"/>
              <a:pPr algn="r" eaLnBrk="1" hangingPunct="1">
                <a:spcBef>
                  <a:spcPct val="0"/>
                </a:spcBef>
              </a:pPr>
              <a:t>9</a:t>
            </a:fld>
            <a:endParaRPr lang="lt-LT" sz="1200"/>
          </a:p>
        </p:txBody>
      </p:sp>
      <p:sp>
        <p:nvSpPr>
          <p:cNvPr id="63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lnSpc>
                <a:spcPct val="90000"/>
              </a:lnSpc>
            </a:pPr>
            <a:endParaRPr lang="en-GB" sz="1600" dirty="0"/>
          </a:p>
        </p:txBody>
      </p:sp>
    </p:spTree>
    <p:extLst>
      <p:ext uri="{BB962C8B-B14F-4D97-AF65-F5344CB8AC3E}">
        <p14:creationId xmlns:p14="http://schemas.microsoft.com/office/powerpoint/2010/main" val="244846091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/>
          <p:cNvSpPr txBox="1">
            <a:spLocks noGrp="1" noChangeArrowheads="1"/>
          </p:cNvSpPr>
          <p:nvPr/>
        </p:nvSpPr>
        <p:spPr bwMode="auto">
          <a:xfrm>
            <a:off x="5622799" y="6456611"/>
            <a:ext cx="4301543" cy="3398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AE5BC118-7879-4293-9C45-C3D791EBA014}" type="slidenum">
              <a:rPr lang="lt-LT" sz="1200"/>
              <a:pPr algn="r" eaLnBrk="1" hangingPunct="1">
                <a:spcBef>
                  <a:spcPct val="0"/>
                </a:spcBef>
              </a:pPr>
              <a:t>10</a:t>
            </a:fld>
            <a:endParaRPr lang="lt-LT" sz="1200"/>
          </a:p>
        </p:txBody>
      </p:sp>
      <p:sp>
        <p:nvSpPr>
          <p:cNvPr id="63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lnSpc>
                <a:spcPct val="90000"/>
              </a:lnSpc>
            </a:pPr>
            <a:endParaRPr lang="en-GB" sz="1600" dirty="0"/>
          </a:p>
        </p:txBody>
      </p:sp>
    </p:spTree>
    <p:extLst>
      <p:ext uri="{BB962C8B-B14F-4D97-AF65-F5344CB8AC3E}">
        <p14:creationId xmlns:p14="http://schemas.microsoft.com/office/powerpoint/2010/main" val="177039090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/>
          <p:cNvSpPr txBox="1">
            <a:spLocks noGrp="1" noChangeArrowheads="1"/>
          </p:cNvSpPr>
          <p:nvPr/>
        </p:nvSpPr>
        <p:spPr bwMode="auto">
          <a:xfrm>
            <a:off x="5622799" y="6456611"/>
            <a:ext cx="4301543" cy="3398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AE5BC118-7879-4293-9C45-C3D791EBA014}" type="slidenum">
              <a:rPr lang="lt-LT" sz="1200"/>
              <a:pPr algn="r" eaLnBrk="1" hangingPunct="1">
                <a:spcBef>
                  <a:spcPct val="0"/>
                </a:spcBef>
              </a:pPr>
              <a:t>11</a:t>
            </a:fld>
            <a:endParaRPr lang="lt-LT" sz="1200"/>
          </a:p>
        </p:txBody>
      </p:sp>
      <p:sp>
        <p:nvSpPr>
          <p:cNvPr id="63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lnSpc>
                <a:spcPct val="90000"/>
              </a:lnSpc>
            </a:pPr>
            <a:endParaRPr lang="en-GB" sz="1600" dirty="0"/>
          </a:p>
        </p:txBody>
      </p:sp>
    </p:spTree>
    <p:extLst>
      <p:ext uri="{BB962C8B-B14F-4D97-AF65-F5344CB8AC3E}">
        <p14:creationId xmlns:p14="http://schemas.microsoft.com/office/powerpoint/2010/main" val="70243811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/>
          <p:cNvSpPr txBox="1">
            <a:spLocks noGrp="1" noChangeArrowheads="1"/>
          </p:cNvSpPr>
          <p:nvPr/>
        </p:nvSpPr>
        <p:spPr bwMode="auto">
          <a:xfrm>
            <a:off x="5622799" y="6456611"/>
            <a:ext cx="4301543" cy="3398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AE5BC118-7879-4293-9C45-C3D791EBA014}" type="slidenum">
              <a:rPr lang="lt-LT" sz="1200"/>
              <a:pPr algn="r" eaLnBrk="1" hangingPunct="1">
                <a:spcBef>
                  <a:spcPct val="0"/>
                </a:spcBef>
              </a:pPr>
              <a:t>12</a:t>
            </a:fld>
            <a:endParaRPr lang="lt-LT" sz="1200"/>
          </a:p>
        </p:txBody>
      </p:sp>
      <p:sp>
        <p:nvSpPr>
          <p:cNvPr id="63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lnSpc>
                <a:spcPct val="90000"/>
              </a:lnSpc>
            </a:pPr>
            <a:endParaRPr lang="en-GB" sz="1600" dirty="0"/>
          </a:p>
        </p:txBody>
      </p:sp>
    </p:spTree>
    <p:extLst>
      <p:ext uri="{BB962C8B-B14F-4D97-AF65-F5344CB8AC3E}">
        <p14:creationId xmlns:p14="http://schemas.microsoft.com/office/powerpoint/2010/main" val="284091192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/>
          <p:cNvSpPr txBox="1">
            <a:spLocks noGrp="1" noChangeArrowheads="1"/>
          </p:cNvSpPr>
          <p:nvPr/>
        </p:nvSpPr>
        <p:spPr bwMode="auto">
          <a:xfrm>
            <a:off x="5622799" y="6456611"/>
            <a:ext cx="4301543" cy="3398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AE5BC118-7879-4293-9C45-C3D791EBA014}" type="slidenum">
              <a:rPr lang="lt-LT" sz="1200"/>
              <a:pPr algn="r" eaLnBrk="1" hangingPunct="1">
                <a:spcBef>
                  <a:spcPct val="0"/>
                </a:spcBef>
              </a:pPr>
              <a:t>13</a:t>
            </a:fld>
            <a:endParaRPr lang="lt-LT" sz="1200"/>
          </a:p>
        </p:txBody>
      </p:sp>
      <p:sp>
        <p:nvSpPr>
          <p:cNvPr id="63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lnSpc>
                <a:spcPct val="90000"/>
              </a:lnSpc>
            </a:pPr>
            <a:endParaRPr lang="en-GB" sz="1600" dirty="0"/>
          </a:p>
        </p:txBody>
      </p:sp>
    </p:spTree>
    <p:extLst>
      <p:ext uri="{BB962C8B-B14F-4D97-AF65-F5344CB8AC3E}">
        <p14:creationId xmlns:p14="http://schemas.microsoft.com/office/powerpoint/2010/main" val="302531924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/>
          <p:cNvSpPr txBox="1">
            <a:spLocks noGrp="1" noChangeArrowheads="1"/>
          </p:cNvSpPr>
          <p:nvPr/>
        </p:nvSpPr>
        <p:spPr bwMode="auto">
          <a:xfrm>
            <a:off x="5622799" y="6456611"/>
            <a:ext cx="4301543" cy="3398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AE5BC118-7879-4293-9C45-C3D791EBA014}" type="slidenum">
              <a:rPr lang="lt-LT" sz="1200"/>
              <a:pPr algn="r" eaLnBrk="1" hangingPunct="1">
                <a:spcBef>
                  <a:spcPct val="0"/>
                </a:spcBef>
              </a:pPr>
              <a:t>14</a:t>
            </a:fld>
            <a:endParaRPr lang="lt-LT" sz="1200"/>
          </a:p>
        </p:txBody>
      </p:sp>
      <p:sp>
        <p:nvSpPr>
          <p:cNvPr id="63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lnSpc>
                <a:spcPct val="90000"/>
              </a:lnSpc>
            </a:pPr>
            <a:endParaRPr lang="en-GB" sz="1600" dirty="0"/>
          </a:p>
        </p:txBody>
      </p:sp>
    </p:spTree>
    <p:extLst>
      <p:ext uri="{BB962C8B-B14F-4D97-AF65-F5344CB8AC3E}">
        <p14:creationId xmlns:p14="http://schemas.microsoft.com/office/powerpoint/2010/main" val="12883586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/>
          <p:cNvSpPr txBox="1">
            <a:spLocks noGrp="1" noChangeArrowheads="1"/>
          </p:cNvSpPr>
          <p:nvPr/>
        </p:nvSpPr>
        <p:spPr bwMode="auto">
          <a:xfrm>
            <a:off x="5622799" y="6456611"/>
            <a:ext cx="4301543" cy="3398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AE5BC118-7879-4293-9C45-C3D791EBA014}" type="slidenum">
              <a:rPr lang="lt-LT" sz="1200"/>
              <a:pPr algn="r" eaLnBrk="1" hangingPunct="1">
                <a:spcBef>
                  <a:spcPct val="0"/>
                </a:spcBef>
              </a:pPr>
              <a:t>15</a:t>
            </a:fld>
            <a:endParaRPr lang="lt-LT" sz="1200"/>
          </a:p>
        </p:txBody>
      </p:sp>
      <p:sp>
        <p:nvSpPr>
          <p:cNvPr id="63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lnSpc>
                <a:spcPct val="90000"/>
              </a:lnSpc>
            </a:pPr>
            <a:endParaRPr lang="en-GB" sz="1600" dirty="0"/>
          </a:p>
        </p:txBody>
      </p:sp>
    </p:spTree>
    <p:extLst>
      <p:ext uri="{BB962C8B-B14F-4D97-AF65-F5344CB8AC3E}">
        <p14:creationId xmlns:p14="http://schemas.microsoft.com/office/powerpoint/2010/main" val="262324147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/>
          <p:cNvSpPr txBox="1">
            <a:spLocks noGrp="1" noChangeArrowheads="1"/>
          </p:cNvSpPr>
          <p:nvPr/>
        </p:nvSpPr>
        <p:spPr bwMode="auto">
          <a:xfrm>
            <a:off x="5622799" y="6456611"/>
            <a:ext cx="4301543" cy="3398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AE5BC118-7879-4293-9C45-C3D791EBA014}" type="slidenum">
              <a:rPr lang="lt-LT" sz="1200"/>
              <a:pPr algn="r" eaLnBrk="1" hangingPunct="1">
                <a:spcBef>
                  <a:spcPct val="0"/>
                </a:spcBef>
              </a:pPr>
              <a:t>16</a:t>
            </a:fld>
            <a:endParaRPr lang="lt-LT" sz="1200"/>
          </a:p>
        </p:txBody>
      </p:sp>
      <p:sp>
        <p:nvSpPr>
          <p:cNvPr id="63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lnSpc>
                <a:spcPct val="90000"/>
              </a:lnSpc>
            </a:pPr>
            <a:endParaRPr lang="en-GB" sz="1600" dirty="0"/>
          </a:p>
        </p:txBody>
      </p:sp>
    </p:spTree>
    <p:extLst>
      <p:ext uri="{BB962C8B-B14F-4D97-AF65-F5344CB8AC3E}">
        <p14:creationId xmlns:p14="http://schemas.microsoft.com/office/powerpoint/2010/main" val="374854714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/>
          <p:cNvSpPr txBox="1">
            <a:spLocks noGrp="1" noChangeArrowheads="1"/>
          </p:cNvSpPr>
          <p:nvPr/>
        </p:nvSpPr>
        <p:spPr bwMode="auto">
          <a:xfrm>
            <a:off x="5622799" y="6456611"/>
            <a:ext cx="4301543" cy="3398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AE5BC118-7879-4293-9C45-C3D791EBA014}" type="slidenum">
              <a:rPr lang="lt-LT" sz="1200"/>
              <a:pPr algn="r" eaLnBrk="1" hangingPunct="1">
                <a:spcBef>
                  <a:spcPct val="0"/>
                </a:spcBef>
              </a:pPr>
              <a:t>17</a:t>
            </a:fld>
            <a:endParaRPr lang="lt-LT" sz="1200"/>
          </a:p>
        </p:txBody>
      </p:sp>
      <p:sp>
        <p:nvSpPr>
          <p:cNvPr id="63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lnSpc>
                <a:spcPct val="90000"/>
              </a:lnSpc>
            </a:pPr>
            <a:endParaRPr lang="en-GB" sz="1600" dirty="0"/>
          </a:p>
        </p:txBody>
      </p:sp>
    </p:spTree>
    <p:extLst>
      <p:ext uri="{BB962C8B-B14F-4D97-AF65-F5344CB8AC3E}">
        <p14:creationId xmlns:p14="http://schemas.microsoft.com/office/powerpoint/2010/main" val="270055634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/>
          <p:cNvSpPr txBox="1">
            <a:spLocks noGrp="1" noChangeArrowheads="1"/>
          </p:cNvSpPr>
          <p:nvPr/>
        </p:nvSpPr>
        <p:spPr bwMode="auto">
          <a:xfrm>
            <a:off x="5622799" y="6456611"/>
            <a:ext cx="4301543" cy="3398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AE5BC118-7879-4293-9C45-C3D791EBA014}" type="slidenum">
              <a:rPr lang="lt-LT" sz="1200"/>
              <a:pPr algn="r" eaLnBrk="1" hangingPunct="1">
                <a:spcBef>
                  <a:spcPct val="0"/>
                </a:spcBef>
              </a:pPr>
              <a:t>18</a:t>
            </a:fld>
            <a:endParaRPr lang="lt-LT" sz="1200"/>
          </a:p>
        </p:txBody>
      </p:sp>
      <p:sp>
        <p:nvSpPr>
          <p:cNvPr id="63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lnSpc>
                <a:spcPct val="90000"/>
              </a:lnSpc>
            </a:pPr>
            <a:endParaRPr lang="en-GB" sz="1600" dirty="0"/>
          </a:p>
        </p:txBody>
      </p:sp>
    </p:spTree>
    <p:extLst>
      <p:ext uri="{BB962C8B-B14F-4D97-AF65-F5344CB8AC3E}">
        <p14:creationId xmlns:p14="http://schemas.microsoft.com/office/powerpoint/2010/main" val="122280658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/>
          <p:cNvSpPr txBox="1">
            <a:spLocks noGrp="1" noChangeArrowheads="1"/>
          </p:cNvSpPr>
          <p:nvPr/>
        </p:nvSpPr>
        <p:spPr bwMode="auto">
          <a:xfrm>
            <a:off x="5622799" y="6456611"/>
            <a:ext cx="4301543" cy="3398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AE5BC118-7879-4293-9C45-C3D791EBA014}" type="slidenum">
              <a:rPr lang="lt-LT" sz="1200"/>
              <a:pPr algn="r" eaLnBrk="1" hangingPunct="1">
                <a:spcBef>
                  <a:spcPct val="0"/>
                </a:spcBef>
              </a:pPr>
              <a:t>19</a:t>
            </a:fld>
            <a:endParaRPr lang="lt-LT" sz="1200"/>
          </a:p>
        </p:txBody>
      </p:sp>
      <p:sp>
        <p:nvSpPr>
          <p:cNvPr id="63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lnSpc>
                <a:spcPct val="90000"/>
              </a:lnSpc>
            </a:pPr>
            <a:endParaRPr lang="en-GB" sz="1600" dirty="0"/>
          </a:p>
        </p:txBody>
      </p:sp>
    </p:spTree>
    <p:extLst>
      <p:ext uri="{BB962C8B-B14F-4D97-AF65-F5344CB8AC3E}">
        <p14:creationId xmlns:p14="http://schemas.microsoft.com/office/powerpoint/2010/main" val="112008680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/>
          <p:cNvSpPr txBox="1">
            <a:spLocks noGrp="1" noChangeArrowheads="1"/>
          </p:cNvSpPr>
          <p:nvPr/>
        </p:nvSpPr>
        <p:spPr bwMode="auto">
          <a:xfrm>
            <a:off x="5622799" y="6456611"/>
            <a:ext cx="4301543" cy="3398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AE5BC118-7879-4293-9C45-C3D791EBA014}" type="slidenum">
              <a:rPr lang="lt-LT" sz="1200"/>
              <a:pPr algn="r" eaLnBrk="1" hangingPunct="1">
                <a:spcBef>
                  <a:spcPct val="0"/>
                </a:spcBef>
              </a:pPr>
              <a:t>20</a:t>
            </a:fld>
            <a:endParaRPr lang="lt-LT" sz="1200"/>
          </a:p>
        </p:txBody>
      </p:sp>
      <p:sp>
        <p:nvSpPr>
          <p:cNvPr id="63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lnSpc>
                <a:spcPct val="90000"/>
              </a:lnSpc>
            </a:pPr>
            <a:endParaRPr lang="en-GB" sz="1600" dirty="0"/>
          </a:p>
        </p:txBody>
      </p:sp>
    </p:spTree>
    <p:extLst>
      <p:ext uri="{BB962C8B-B14F-4D97-AF65-F5344CB8AC3E}">
        <p14:creationId xmlns:p14="http://schemas.microsoft.com/office/powerpoint/2010/main" val="298117981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/>
          <p:cNvSpPr txBox="1">
            <a:spLocks noGrp="1" noChangeArrowheads="1"/>
          </p:cNvSpPr>
          <p:nvPr/>
        </p:nvSpPr>
        <p:spPr bwMode="auto">
          <a:xfrm>
            <a:off x="5622799" y="6456611"/>
            <a:ext cx="4301543" cy="3398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AE5BC118-7879-4293-9C45-C3D791EBA014}" type="slidenum">
              <a:rPr lang="lt-LT" sz="1200"/>
              <a:pPr algn="r" eaLnBrk="1" hangingPunct="1">
                <a:spcBef>
                  <a:spcPct val="0"/>
                </a:spcBef>
              </a:pPr>
              <a:t>21</a:t>
            </a:fld>
            <a:endParaRPr lang="lt-LT" sz="1200"/>
          </a:p>
        </p:txBody>
      </p:sp>
      <p:sp>
        <p:nvSpPr>
          <p:cNvPr id="63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lnSpc>
                <a:spcPct val="90000"/>
              </a:lnSpc>
            </a:pPr>
            <a:endParaRPr lang="en-GB" sz="1600" dirty="0"/>
          </a:p>
        </p:txBody>
      </p:sp>
    </p:spTree>
    <p:extLst>
      <p:ext uri="{BB962C8B-B14F-4D97-AF65-F5344CB8AC3E}">
        <p14:creationId xmlns:p14="http://schemas.microsoft.com/office/powerpoint/2010/main" val="11230195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A4A85E3A-DECC-4F27-8CC3-536B06F7248A}" type="slidenum">
              <a:rPr lang="lt-LT" sz="1200" smtClean="0"/>
              <a:pPr eaLnBrk="1" hangingPunct="1"/>
              <a:t>22</a:t>
            </a:fld>
            <a:endParaRPr lang="lt-LT" sz="1200"/>
          </a:p>
        </p:txBody>
      </p:sp>
      <p:sp>
        <p:nvSpPr>
          <p:cNvPr id="778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78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lt-LT"/>
          </a:p>
        </p:txBody>
      </p:sp>
      <p:sp>
        <p:nvSpPr>
          <p:cNvPr id="2" name="Date Placeholder 1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r>
              <a:rPr lang="lt-LT"/>
              <a:t>2016.07.28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/>
            </a:lvl1pPr>
          </a:lstStyle>
          <a:p>
            <a:r>
              <a:rPr lang="lt-LT"/>
              <a:t>Spustelėkite, jei norite keisite ruoš. pav. stilių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lt-LT"/>
              <a:t>Spustelėkite ruošinio paantraštės stiliui keisti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lt-L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1502789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t-L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t-LT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lt-L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20414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lt-L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lt-L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2238714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t-LT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89138"/>
            <a:ext cx="4038600" cy="41370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t-LT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9138"/>
            <a:ext cx="4038600" cy="41370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t-LT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lt-LT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7659664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lt-L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t-LT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t-LT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lt-LT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531592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t-LT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lt-LT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9432522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lt-LT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2046750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lt-L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t-L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lt-LT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4431762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lt-LT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lt-LT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lt-LT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7978874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t-L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t-LT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lt-L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5820589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549275"/>
            <a:ext cx="2057400" cy="557688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lt-L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549275"/>
            <a:ext cx="6019800" cy="557688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t-LT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lt-L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9238712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>
            <a:extLst>
              <a:ext uri="{FF2B5EF4-FFF2-40B4-BE49-F238E27FC236}">
                <a16:creationId xmlns:a16="http://schemas.microsoft.com/office/drawing/2014/main" id="{EB50B929-229A-4CFE-B033-20A18AEF0366}"/>
              </a:ext>
            </a:extLst>
          </p:cNvPr>
          <p:cNvSpPr/>
          <p:nvPr userDrawn="1"/>
        </p:nvSpPr>
        <p:spPr bwMode="auto">
          <a:xfrm>
            <a:off x="8670432" y="-112006"/>
            <a:ext cx="612327" cy="612327"/>
          </a:xfrm>
          <a:prstGeom prst="ellipse">
            <a:avLst/>
          </a:prstGeom>
          <a:solidFill>
            <a:srgbClr val="99CC00">
              <a:alpha val="20000"/>
            </a:srgbClr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42900" marR="0" indent="-342900" algn="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549275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lt-LT" dirty="0"/>
              <a:t>Spustelėkite, jei norite keisite ruoš. pav. stilių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989138"/>
            <a:ext cx="8229600" cy="4137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lt-LT" dirty="0"/>
              <a:t>Spustelėkite ruošinio teksto stiliams keisti</a:t>
            </a:r>
          </a:p>
          <a:p>
            <a:pPr lvl="1"/>
            <a:r>
              <a:rPr lang="lt-LT" dirty="0"/>
              <a:t>Antras lygmuo</a:t>
            </a:r>
          </a:p>
          <a:p>
            <a:pPr lvl="2"/>
            <a:r>
              <a:rPr lang="lt-LT" dirty="0"/>
              <a:t>Trečias lygmuo</a:t>
            </a:r>
          </a:p>
          <a:p>
            <a:pPr lvl="3"/>
            <a:r>
              <a:rPr lang="lt-LT" dirty="0"/>
              <a:t>Ketvirtas lygmuo</a:t>
            </a:r>
          </a:p>
          <a:p>
            <a:pPr lvl="4"/>
            <a:r>
              <a:rPr lang="lt-LT" dirty="0"/>
              <a:t>Penktas lygmuo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spcBef>
                <a:spcPct val="0"/>
              </a:spcBef>
              <a:buFontTx/>
              <a:buNone/>
              <a:defRPr sz="1400"/>
            </a:lvl1pPr>
          </a:lstStyle>
          <a:p>
            <a:pPr>
              <a:defRPr/>
            </a:pPr>
            <a:endParaRPr lang="lt-LT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buFontTx/>
              <a:buNone/>
              <a:defRPr sz="1400"/>
            </a:lvl1pPr>
          </a:lstStyle>
          <a:p>
            <a:pPr>
              <a:defRPr/>
            </a:pPr>
            <a:endParaRPr lang="lt-LT"/>
          </a:p>
        </p:txBody>
      </p:sp>
      <p:sp>
        <p:nvSpPr>
          <p:cNvPr id="25" name="Rectangle 24"/>
          <p:cNvSpPr/>
          <p:nvPr/>
        </p:nvSpPr>
        <p:spPr>
          <a:xfrm>
            <a:off x="4761" y="23012"/>
            <a:ext cx="7438625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tabLst/>
            </a:pPr>
            <a:r>
              <a:rPr lang="lt-LT" sz="1100" baseline="0" noProof="0" dirty="0">
                <a:solidFill>
                  <a:schemeClr val="accent2">
                    <a:lumMod val="75000"/>
                  </a:schemeClr>
                </a:solidFill>
                <a:latin typeface="Calibri" pitchFamily="34" charset="0"/>
              </a:rPr>
              <a:t>Ekonominių ir kitų praradimų vertinimas nutraukus žaliavinės medienos gamybą ...</a:t>
            </a:r>
            <a:r>
              <a:rPr lang="en-US" sz="1100" baseline="0" noProof="0" dirty="0">
                <a:solidFill>
                  <a:schemeClr val="accent2">
                    <a:lumMod val="75000"/>
                  </a:schemeClr>
                </a:solidFill>
                <a:latin typeface="Calibri" pitchFamily="34" charset="0"/>
              </a:rPr>
              <a:t> </a:t>
            </a:r>
            <a:r>
              <a:rPr lang="lt-LT" sz="1100" baseline="0" noProof="0" dirty="0">
                <a:solidFill>
                  <a:schemeClr val="accent2">
                    <a:lumMod val="75000"/>
                  </a:schemeClr>
                </a:solidFill>
                <a:latin typeface="Calibri" pitchFamily="34" charset="0"/>
              </a:rPr>
              <a:t>/ Vasario</a:t>
            </a:r>
            <a:r>
              <a:rPr lang="en-GB" sz="1100" baseline="0" noProof="0" dirty="0">
                <a:solidFill>
                  <a:schemeClr val="accent2">
                    <a:lumMod val="75000"/>
                  </a:schemeClr>
                </a:solidFill>
                <a:latin typeface="Calibri" pitchFamily="34" charset="0"/>
              </a:rPr>
              <a:t> </a:t>
            </a:r>
            <a:r>
              <a:rPr lang="lt-LT" sz="1100" baseline="0" noProof="0" dirty="0">
                <a:solidFill>
                  <a:schemeClr val="accent2">
                    <a:lumMod val="75000"/>
                  </a:schemeClr>
                </a:solidFill>
                <a:latin typeface="Calibri" pitchFamily="34" charset="0"/>
              </a:rPr>
              <a:t>5, 2019.  Vilnius</a:t>
            </a:r>
          </a:p>
        </p:txBody>
      </p:sp>
      <p:grpSp>
        <p:nvGrpSpPr>
          <p:cNvPr id="26" name="Group 3"/>
          <p:cNvGrpSpPr>
            <a:grpSpLocks/>
          </p:cNvGrpSpPr>
          <p:nvPr/>
        </p:nvGrpSpPr>
        <p:grpSpPr bwMode="auto">
          <a:xfrm>
            <a:off x="0" y="251361"/>
            <a:ext cx="8274243" cy="49030"/>
            <a:chOff x="0" y="4032"/>
            <a:chExt cx="5776" cy="87"/>
          </a:xfrm>
          <a:solidFill>
            <a:schemeClr val="accent2">
              <a:lumMod val="75000"/>
            </a:schemeClr>
          </a:solidFill>
        </p:grpSpPr>
        <p:sp>
          <p:nvSpPr>
            <p:cNvPr id="27" name="Freeform 4"/>
            <p:cNvSpPr>
              <a:spLocks/>
            </p:cNvSpPr>
            <p:nvPr/>
          </p:nvSpPr>
          <p:spPr bwMode="auto">
            <a:xfrm>
              <a:off x="4041" y="4047"/>
              <a:ext cx="1735" cy="72"/>
            </a:xfrm>
            <a:custGeom>
              <a:avLst/>
              <a:gdLst>
                <a:gd name="T0" fmla="*/ 165 w 1735"/>
                <a:gd name="T1" fmla="*/ 6 h 72"/>
                <a:gd name="T2" fmla="*/ 450 w 1735"/>
                <a:gd name="T3" fmla="*/ 3 h 72"/>
                <a:gd name="T4" fmla="*/ 714 w 1735"/>
                <a:gd name="T5" fmla="*/ 12 h 72"/>
                <a:gd name="T6" fmla="*/ 957 w 1735"/>
                <a:gd name="T7" fmla="*/ 24 h 72"/>
                <a:gd name="T8" fmla="*/ 1173 w 1735"/>
                <a:gd name="T9" fmla="*/ 24 h 72"/>
                <a:gd name="T10" fmla="*/ 1473 w 1735"/>
                <a:gd name="T11" fmla="*/ 15 h 72"/>
                <a:gd name="T12" fmla="*/ 1617 w 1735"/>
                <a:gd name="T13" fmla="*/ 0 h 72"/>
                <a:gd name="T14" fmla="*/ 1719 w 1735"/>
                <a:gd name="T15" fmla="*/ 15 h 72"/>
                <a:gd name="T16" fmla="*/ 1716 w 1735"/>
                <a:gd name="T17" fmla="*/ 66 h 72"/>
                <a:gd name="T18" fmla="*/ 1632 w 1735"/>
                <a:gd name="T19" fmla="*/ 51 h 72"/>
                <a:gd name="T20" fmla="*/ 1407 w 1735"/>
                <a:gd name="T21" fmla="*/ 51 h 72"/>
                <a:gd name="T22" fmla="*/ 1191 w 1735"/>
                <a:gd name="T23" fmla="*/ 48 h 72"/>
                <a:gd name="T24" fmla="*/ 870 w 1735"/>
                <a:gd name="T25" fmla="*/ 60 h 72"/>
                <a:gd name="T26" fmla="*/ 492 w 1735"/>
                <a:gd name="T27" fmla="*/ 48 h 72"/>
                <a:gd name="T28" fmla="*/ 291 w 1735"/>
                <a:gd name="T29" fmla="*/ 27 h 72"/>
                <a:gd name="T30" fmla="*/ 21 w 1735"/>
                <a:gd name="T31" fmla="*/ 36 h 72"/>
                <a:gd name="T32" fmla="*/ 165 w 1735"/>
                <a:gd name="T33" fmla="*/ 6 h 72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1735"/>
                <a:gd name="T52" fmla="*/ 0 h 72"/>
                <a:gd name="T53" fmla="*/ 1735 w 1735"/>
                <a:gd name="T54" fmla="*/ 72 h 72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1735" h="72">
                  <a:moveTo>
                    <a:pt x="165" y="6"/>
                  </a:moveTo>
                  <a:cubicBezTo>
                    <a:pt x="236" y="1"/>
                    <a:pt x="359" y="2"/>
                    <a:pt x="450" y="3"/>
                  </a:cubicBezTo>
                  <a:cubicBezTo>
                    <a:pt x="541" y="4"/>
                    <a:pt x="630" y="9"/>
                    <a:pt x="714" y="12"/>
                  </a:cubicBezTo>
                  <a:cubicBezTo>
                    <a:pt x="798" y="15"/>
                    <a:pt x="881" y="22"/>
                    <a:pt x="957" y="24"/>
                  </a:cubicBezTo>
                  <a:cubicBezTo>
                    <a:pt x="1033" y="26"/>
                    <a:pt x="1087" y="25"/>
                    <a:pt x="1173" y="24"/>
                  </a:cubicBezTo>
                  <a:cubicBezTo>
                    <a:pt x="1259" y="23"/>
                    <a:pt x="1399" y="19"/>
                    <a:pt x="1473" y="15"/>
                  </a:cubicBezTo>
                  <a:cubicBezTo>
                    <a:pt x="1547" y="11"/>
                    <a:pt x="1576" y="0"/>
                    <a:pt x="1617" y="0"/>
                  </a:cubicBezTo>
                  <a:cubicBezTo>
                    <a:pt x="1658" y="0"/>
                    <a:pt x="1703" y="4"/>
                    <a:pt x="1719" y="15"/>
                  </a:cubicBezTo>
                  <a:cubicBezTo>
                    <a:pt x="1735" y="26"/>
                    <a:pt x="1730" y="60"/>
                    <a:pt x="1716" y="66"/>
                  </a:cubicBezTo>
                  <a:cubicBezTo>
                    <a:pt x="1702" y="72"/>
                    <a:pt x="1683" y="53"/>
                    <a:pt x="1632" y="51"/>
                  </a:cubicBezTo>
                  <a:cubicBezTo>
                    <a:pt x="1581" y="49"/>
                    <a:pt x="1480" y="51"/>
                    <a:pt x="1407" y="51"/>
                  </a:cubicBezTo>
                  <a:cubicBezTo>
                    <a:pt x="1334" y="51"/>
                    <a:pt x="1280" y="47"/>
                    <a:pt x="1191" y="48"/>
                  </a:cubicBezTo>
                  <a:cubicBezTo>
                    <a:pt x="1102" y="49"/>
                    <a:pt x="986" y="60"/>
                    <a:pt x="870" y="60"/>
                  </a:cubicBezTo>
                  <a:cubicBezTo>
                    <a:pt x="754" y="60"/>
                    <a:pt x="588" y="53"/>
                    <a:pt x="492" y="48"/>
                  </a:cubicBezTo>
                  <a:cubicBezTo>
                    <a:pt x="396" y="43"/>
                    <a:pt x="369" y="29"/>
                    <a:pt x="291" y="27"/>
                  </a:cubicBezTo>
                  <a:cubicBezTo>
                    <a:pt x="213" y="25"/>
                    <a:pt x="42" y="39"/>
                    <a:pt x="21" y="36"/>
                  </a:cubicBezTo>
                  <a:cubicBezTo>
                    <a:pt x="0" y="33"/>
                    <a:pt x="94" y="11"/>
                    <a:pt x="165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lt-LT"/>
            </a:p>
          </p:txBody>
        </p:sp>
        <p:sp>
          <p:nvSpPr>
            <p:cNvPr id="28" name="Freeform 5"/>
            <p:cNvSpPr>
              <a:spLocks/>
            </p:cNvSpPr>
            <p:nvPr/>
          </p:nvSpPr>
          <p:spPr bwMode="auto">
            <a:xfrm>
              <a:off x="1727" y="4038"/>
              <a:ext cx="2655" cy="60"/>
            </a:xfrm>
            <a:custGeom>
              <a:avLst/>
              <a:gdLst>
                <a:gd name="T0" fmla="*/ 2641 w 2655"/>
                <a:gd name="T1" fmla="*/ 6 h 60"/>
                <a:gd name="T2" fmla="*/ 2620 w 2655"/>
                <a:gd name="T3" fmla="*/ 30 h 60"/>
                <a:gd name="T4" fmla="*/ 2368 w 2655"/>
                <a:gd name="T5" fmla="*/ 45 h 60"/>
                <a:gd name="T6" fmla="*/ 2023 w 2655"/>
                <a:gd name="T7" fmla="*/ 60 h 60"/>
                <a:gd name="T8" fmla="*/ 1786 w 2655"/>
                <a:gd name="T9" fmla="*/ 48 h 60"/>
                <a:gd name="T10" fmla="*/ 1525 w 2655"/>
                <a:gd name="T11" fmla="*/ 36 h 60"/>
                <a:gd name="T12" fmla="*/ 1195 w 2655"/>
                <a:gd name="T13" fmla="*/ 45 h 60"/>
                <a:gd name="T14" fmla="*/ 817 w 2655"/>
                <a:gd name="T15" fmla="*/ 39 h 60"/>
                <a:gd name="T16" fmla="*/ 499 w 2655"/>
                <a:gd name="T17" fmla="*/ 27 h 60"/>
                <a:gd name="T18" fmla="*/ 136 w 2655"/>
                <a:gd name="T19" fmla="*/ 39 h 60"/>
                <a:gd name="T20" fmla="*/ 10 w 2655"/>
                <a:gd name="T21" fmla="*/ 33 h 60"/>
                <a:gd name="T22" fmla="*/ 76 w 2655"/>
                <a:gd name="T23" fmla="*/ 24 h 60"/>
                <a:gd name="T24" fmla="*/ 310 w 2655"/>
                <a:gd name="T25" fmla="*/ 18 h 60"/>
                <a:gd name="T26" fmla="*/ 544 w 2655"/>
                <a:gd name="T27" fmla="*/ 0 h 60"/>
                <a:gd name="T28" fmla="*/ 853 w 2655"/>
                <a:gd name="T29" fmla="*/ 21 h 60"/>
                <a:gd name="T30" fmla="*/ 1114 w 2655"/>
                <a:gd name="T31" fmla="*/ 21 h 60"/>
                <a:gd name="T32" fmla="*/ 1399 w 2655"/>
                <a:gd name="T33" fmla="*/ 3 h 60"/>
                <a:gd name="T34" fmla="*/ 1588 w 2655"/>
                <a:gd name="T35" fmla="*/ 9 h 60"/>
                <a:gd name="T36" fmla="*/ 1807 w 2655"/>
                <a:gd name="T37" fmla="*/ 21 h 60"/>
                <a:gd name="T38" fmla="*/ 2035 w 2655"/>
                <a:gd name="T39" fmla="*/ 12 h 60"/>
                <a:gd name="T40" fmla="*/ 2290 w 2655"/>
                <a:gd name="T41" fmla="*/ 18 h 60"/>
                <a:gd name="T42" fmla="*/ 2596 w 2655"/>
                <a:gd name="T43" fmla="*/ 3 h 60"/>
                <a:gd name="T44" fmla="*/ 2641 w 2655"/>
                <a:gd name="T45" fmla="*/ 6 h 60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2655"/>
                <a:gd name="T70" fmla="*/ 0 h 60"/>
                <a:gd name="T71" fmla="*/ 2655 w 2655"/>
                <a:gd name="T72" fmla="*/ 60 h 60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2655" h="60">
                  <a:moveTo>
                    <a:pt x="2641" y="6"/>
                  </a:moveTo>
                  <a:lnTo>
                    <a:pt x="2620" y="30"/>
                  </a:lnTo>
                  <a:cubicBezTo>
                    <a:pt x="2575" y="36"/>
                    <a:pt x="2467" y="40"/>
                    <a:pt x="2368" y="45"/>
                  </a:cubicBezTo>
                  <a:cubicBezTo>
                    <a:pt x="2269" y="50"/>
                    <a:pt x="2120" y="60"/>
                    <a:pt x="2023" y="60"/>
                  </a:cubicBezTo>
                  <a:cubicBezTo>
                    <a:pt x="1926" y="60"/>
                    <a:pt x="1869" y="52"/>
                    <a:pt x="1786" y="48"/>
                  </a:cubicBezTo>
                  <a:cubicBezTo>
                    <a:pt x="1703" y="44"/>
                    <a:pt x="1623" y="36"/>
                    <a:pt x="1525" y="36"/>
                  </a:cubicBezTo>
                  <a:cubicBezTo>
                    <a:pt x="1427" y="36"/>
                    <a:pt x="1313" y="44"/>
                    <a:pt x="1195" y="45"/>
                  </a:cubicBezTo>
                  <a:cubicBezTo>
                    <a:pt x="1077" y="46"/>
                    <a:pt x="933" y="42"/>
                    <a:pt x="817" y="39"/>
                  </a:cubicBezTo>
                  <a:cubicBezTo>
                    <a:pt x="701" y="36"/>
                    <a:pt x="612" y="27"/>
                    <a:pt x="499" y="27"/>
                  </a:cubicBezTo>
                  <a:cubicBezTo>
                    <a:pt x="386" y="27"/>
                    <a:pt x="217" y="38"/>
                    <a:pt x="136" y="39"/>
                  </a:cubicBezTo>
                  <a:cubicBezTo>
                    <a:pt x="55" y="40"/>
                    <a:pt x="20" y="36"/>
                    <a:pt x="10" y="33"/>
                  </a:cubicBezTo>
                  <a:cubicBezTo>
                    <a:pt x="0" y="30"/>
                    <a:pt x="26" y="27"/>
                    <a:pt x="76" y="24"/>
                  </a:cubicBezTo>
                  <a:cubicBezTo>
                    <a:pt x="126" y="21"/>
                    <a:pt x="232" y="22"/>
                    <a:pt x="310" y="18"/>
                  </a:cubicBezTo>
                  <a:cubicBezTo>
                    <a:pt x="388" y="14"/>
                    <a:pt x="454" y="0"/>
                    <a:pt x="544" y="0"/>
                  </a:cubicBezTo>
                  <a:cubicBezTo>
                    <a:pt x="634" y="0"/>
                    <a:pt x="758" y="18"/>
                    <a:pt x="853" y="21"/>
                  </a:cubicBezTo>
                  <a:cubicBezTo>
                    <a:pt x="948" y="24"/>
                    <a:pt x="1023" y="24"/>
                    <a:pt x="1114" y="21"/>
                  </a:cubicBezTo>
                  <a:cubicBezTo>
                    <a:pt x="1205" y="18"/>
                    <a:pt x="1320" y="5"/>
                    <a:pt x="1399" y="3"/>
                  </a:cubicBezTo>
                  <a:cubicBezTo>
                    <a:pt x="1478" y="1"/>
                    <a:pt x="1520" y="6"/>
                    <a:pt x="1588" y="9"/>
                  </a:cubicBezTo>
                  <a:cubicBezTo>
                    <a:pt x="1656" y="12"/>
                    <a:pt x="1733" y="21"/>
                    <a:pt x="1807" y="21"/>
                  </a:cubicBezTo>
                  <a:cubicBezTo>
                    <a:pt x="1881" y="21"/>
                    <a:pt x="1955" y="12"/>
                    <a:pt x="2035" y="12"/>
                  </a:cubicBezTo>
                  <a:cubicBezTo>
                    <a:pt x="2115" y="12"/>
                    <a:pt x="2197" y="19"/>
                    <a:pt x="2290" y="18"/>
                  </a:cubicBezTo>
                  <a:cubicBezTo>
                    <a:pt x="2383" y="17"/>
                    <a:pt x="2537" y="5"/>
                    <a:pt x="2596" y="3"/>
                  </a:cubicBezTo>
                  <a:cubicBezTo>
                    <a:pt x="2655" y="1"/>
                    <a:pt x="2651" y="3"/>
                    <a:pt x="2641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lt-LT"/>
            </a:p>
          </p:txBody>
        </p:sp>
        <p:sp>
          <p:nvSpPr>
            <p:cNvPr id="29" name="Freeform 6"/>
            <p:cNvSpPr>
              <a:spLocks/>
            </p:cNvSpPr>
            <p:nvPr/>
          </p:nvSpPr>
          <p:spPr bwMode="auto">
            <a:xfrm>
              <a:off x="0" y="4032"/>
              <a:ext cx="2041" cy="62"/>
            </a:xfrm>
            <a:custGeom>
              <a:avLst/>
              <a:gdLst>
                <a:gd name="T0" fmla="*/ 1893 w 2041"/>
                <a:gd name="T1" fmla="*/ 39 h 62"/>
                <a:gd name="T2" fmla="*/ 1578 w 2041"/>
                <a:gd name="T3" fmla="*/ 45 h 62"/>
                <a:gd name="T4" fmla="*/ 1011 w 2041"/>
                <a:gd name="T5" fmla="*/ 60 h 62"/>
                <a:gd name="T6" fmla="*/ 438 w 2041"/>
                <a:gd name="T7" fmla="*/ 57 h 62"/>
                <a:gd name="T8" fmla="*/ 0 w 2041"/>
                <a:gd name="T9" fmla="*/ 36 h 62"/>
                <a:gd name="T10" fmla="*/ 0 w 2041"/>
                <a:gd name="T11" fmla="*/ 3 h 62"/>
                <a:gd name="T12" fmla="*/ 210 w 2041"/>
                <a:gd name="T13" fmla="*/ 18 h 62"/>
                <a:gd name="T14" fmla="*/ 474 w 2041"/>
                <a:gd name="T15" fmla="*/ 21 h 62"/>
                <a:gd name="T16" fmla="*/ 678 w 2041"/>
                <a:gd name="T17" fmla="*/ 9 h 62"/>
                <a:gd name="T18" fmla="*/ 897 w 2041"/>
                <a:gd name="T19" fmla="*/ 9 h 62"/>
                <a:gd name="T20" fmla="*/ 1167 w 2041"/>
                <a:gd name="T21" fmla="*/ 30 h 62"/>
                <a:gd name="T22" fmla="*/ 1500 w 2041"/>
                <a:gd name="T23" fmla="*/ 24 h 62"/>
                <a:gd name="T24" fmla="*/ 1758 w 2041"/>
                <a:gd name="T25" fmla="*/ 3 h 62"/>
                <a:gd name="T26" fmla="*/ 1938 w 2041"/>
                <a:gd name="T27" fmla="*/ 18 h 62"/>
                <a:gd name="T28" fmla="*/ 2034 w 2041"/>
                <a:gd name="T29" fmla="*/ 33 h 62"/>
                <a:gd name="T30" fmla="*/ 1893 w 2041"/>
                <a:gd name="T31" fmla="*/ 39 h 62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2041"/>
                <a:gd name="T49" fmla="*/ 0 h 62"/>
                <a:gd name="T50" fmla="*/ 2041 w 2041"/>
                <a:gd name="T51" fmla="*/ 62 h 62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2041" h="62">
                  <a:moveTo>
                    <a:pt x="1893" y="39"/>
                  </a:moveTo>
                  <a:cubicBezTo>
                    <a:pt x="1817" y="41"/>
                    <a:pt x="1725" y="42"/>
                    <a:pt x="1578" y="45"/>
                  </a:cubicBezTo>
                  <a:cubicBezTo>
                    <a:pt x="1431" y="48"/>
                    <a:pt x="1201" y="58"/>
                    <a:pt x="1011" y="60"/>
                  </a:cubicBezTo>
                  <a:cubicBezTo>
                    <a:pt x="821" y="62"/>
                    <a:pt x="606" y="61"/>
                    <a:pt x="438" y="57"/>
                  </a:cubicBezTo>
                  <a:cubicBezTo>
                    <a:pt x="270" y="53"/>
                    <a:pt x="73" y="45"/>
                    <a:pt x="0" y="36"/>
                  </a:cubicBezTo>
                  <a:lnTo>
                    <a:pt x="0" y="3"/>
                  </a:lnTo>
                  <a:cubicBezTo>
                    <a:pt x="35" y="0"/>
                    <a:pt x="131" y="15"/>
                    <a:pt x="210" y="18"/>
                  </a:cubicBezTo>
                  <a:cubicBezTo>
                    <a:pt x="289" y="21"/>
                    <a:pt x="396" y="22"/>
                    <a:pt x="474" y="21"/>
                  </a:cubicBezTo>
                  <a:cubicBezTo>
                    <a:pt x="552" y="20"/>
                    <a:pt x="608" y="11"/>
                    <a:pt x="678" y="9"/>
                  </a:cubicBezTo>
                  <a:cubicBezTo>
                    <a:pt x="748" y="7"/>
                    <a:pt x="816" y="6"/>
                    <a:pt x="897" y="9"/>
                  </a:cubicBezTo>
                  <a:cubicBezTo>
                    <a:pt x="978" y="12"/>
                    <a:pt x="1067" y="28"/>
                    <a:pt x="1167" y="30"/>
                  </a:cubicBezTo>
                  <a:cubicBezTo>
                    <a:pt x="1267" y="32"/>
                    <a:pt x="1402" y="28"/>
                    <a:pt x="1500" y="24"/>
                  </a:cubicBezTo>
                  <a:cubicBezTo>
                    <a:pt x="1598" y="20"/>
                    <a:pt x="1685" y="4"/>
                    <a:pt x="1758" y="3"/>
                  </a:cubicBezTo>
                  <a:cubicBezTo>
                    <a:pt x="1831" y="2"/>
                    <a:pt x="1892" y="13"/>
                    <a:pt x="1938" y="18"/>
                  </a:cubicBezTo>
                  <a:cubicBezTo>
                    <a:pt x="1984" y="23"/>
                    <a:pt x="2041" y="30"/>
                    <a:pt x="2034" y="33"/>
                  </a:cubicBezTo>
                  <a:cubicBezTo>
                    <a:pt x="2027" y="36"/>
                    <a:pt x="1969" y="37"/>
                    <a:pt x="1893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lt-LT"/>
            </a:p>
          </p:txBody>
        </p:sp>
      </p:grpSp>
      <p:pic>
        <p:nvPicPr>
          <p:cNvPr id="18" name="Picture 6" descr="VMT-logo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8225" y="4762"/>
            <a:ext cx="292935" cy="352425"/>
          </a:xfrm>
          <a:prstGeom prst="rect">
            <a:avLst/>
          </a:prstGeom>
          <a:noFill/>
          <a:effectLst>
            <a:outerShdw dist="12700" dir="16200000" algn="ctr" rotWithShape="0">
              <a:schemeClr val="bg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Rectangle 18"/>
          <p:cNvSpPr/>
          <p:nvPr/>
        </p:nvSpPr>
        <p:spPr>
          <a:xfrm>
            <a:off x="6493654" y="-7386"/>
            <a:ext cx="182167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spcBef>
                <a:spcPts val="0"/>
              </a:spcBef>
            </a:pPr>
            <a:r>
              <a:rPr lang="lt-LT" sz="700" b="0" noProof="0" dirty="0">
                <a:solidFill>
                  <a:srgbClr val="003300"/>
                </a:solidFill>
                <a:latin typeface="Calibri" pitchFamily="34" charset="0"/>
              </a:rPr>
              <a:t>Pramonės</a:t>
            </a:r>
            <a:r>
              <a:rPr lang="lt-LT" sz="700" b="0" baseline="0" noProof="0" dirty="0">
                <a:solidFill>
                  <a:srgbClr val="003300"/>
                </a:solidFill>
                <a:latin typeface="Calibri" pitchFamily="34" charset="0"/>
              </a:rPr>
              <a:t> pr. 11a, Kaunas. </a:t>
            </a:r>
            <a:r>
              <a:rPr lang="lt-LT" sz="700" b="0" noProof="0" dirty="0">
                <a:solidFill>
                  <a:srgbClr val="003300"/>
                </a:solidFill>
                <a:latin typeface="Calibri" pitchFamily="34" charset="0"/>
              </a:rPr>
              <a:t>+370</a:t>
            </a:r>
            <a:r>
              <a:rPr lang="lt-LT" sz="700" b="0" baseline="0" noProof="0" dirty="0">
                <a:solidFill>
                  <a:srgbClr val="003300"/>
                </a:solidFill>
                <a:latin typeface="Calibri" pitchFamily="34" charset="0"/>
              </a:rPr>
              <a:t> 37 490 220</a:t>
            </a:r>
            <a:endParaRPr lang="lt-LT" sz="700" b="0" noProof="0" dirty="0">
              <a:solidFill>
                <a:srgbClr val="003300"/>
              </a:solidFill>
              <a:latin typeface="Calibri" pitchFamily="34" charset="0"/>
            </a:endParaRPr>
          </a:p>
          <a:p>
            <a:pPr algn="r">
              <a:spcBef>
                <a:spcPts val="0"/>
              </a:spcBef>
            </a:pPr>
            <a:r>
              <a:rPr lang="lt-LT" sz="700" b="0" noProof="0" dirty="0">
                <a:solidFill>
                  <a:srgbClr val="003300"/>
                </a:solidFill>
                <a:latin typeface="Calibri" pitchFamily="34" charset="0"/>
              </a:rPr>
              <a:t>vmt@amvmt.lt</a:t>
            </a:r>
            <a:r>
              <a:rPr lang="en-GB" sz="700" b="0" noProof="0" dirty="0">
                <a:solidFill>
                  <a:srgbClr val="003300"/>
                </a:solidFill>
                <a:latin typeface="Calibri" pitchFamily="34" charset="0"/>
              </a:rPr>
              <a:t>, </a:t>
            </a:r>
            <a:r>
              <a:rPr lang="en-GB" sz="700" b="0" baseline="0" noProof="0" dirty="0">
                <a:solidFill>
                  <a:srgbClr val="003300"/>
                </a:solidFill>
                <a:latin typeface="Calibri" pitchFamily="34" charset="0"/>
              </a:rPr>
              <a:t>www.amvmt.lt</a:t>
            </a:r>
            <a:endParaRPr lang="lt-LT" sz="700" b="0" baseline="0" noProof="0" dirty="0">
              <a:solidFill>
                <a:srgbClr val="003300"/>
              </a:solidFill>
              <a:latin typeface="Calibri" pitchFamily="34" charset="0"/>
            </a:endParaRPr>
          </a:p>
        </p:txBody>
      </p:sp>
      <p:sp>
        <p:nvSpPr>
          <p:cNvPr id="13" name="Rectangle 24"/>
          <p:cNvSpPr>
            <a:spLocks noChangeArrowheads="1"/>
          </p:cNvSpPr>
          <p:nvPr/>
        </p:nvSpPr>
        <p:spPr bwMode="auto">
          <a:xfrm>
            <a:off x="8531673" y="-4763"/>
            <a:ext cx="612327" cy="361950"/>
          </a:xfrm>
          <a:prstGeom prst="rect">
            <a:avLst/>
          </a:prstGeom>
          <a:noFill/>
          <a:ln>
            <a:noFill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r">
              <a:spcBef>
                <a:spcPct val="0"/>
              </a:spcBef>
            </a:pPr>
            <a:fld id="{7F22D301-5FB0-4BEE-8F70-EE34359C54EF}" type="slidenum">
              <a:rPr lang="lt-LT" sz="2800" b="0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Calibri" panose="020F0502020204030204" pitchFamily="34" charset="0"/>
              </a:rPr>
              <a:pPr algn="r">
                <a:spcBef>
                  <a:spcPct val="0"/>
                </a:spcBef>
              </a:pPr>
              <a:t>‹#›</a:t>
            </a:fld>
            <a:endParaRPr lang="lt-LT" sz="2800" b="0" dirty="0">
              <a:effectLst>
                <a:glow rad="228600">
                  <a:schemeClr val="bg1">
                    <a:alpha val="40000"/>
                  </a:schemeClr>
                </a:glow>
              </a:effectLst>
              <a:latin typeface="Calibri" panose="020F050202020403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7" r:id="rId1"/>
    <p:sldLayoutId id="2147483757" r:id="rId2"/>
    <p:sldLayoutId id="2147483758" r:id="rId3"/>
    <p:sldLayoutId id="2147483759" r:id="rId4"/>
    <p:sldLayoutId id="2147483760" r:id="rId5"/>
    <p:sldLayoutId id="2147483761" r:id="rId6"/>
    <p:sldLayoutId id="2147483762" r:id="rId7"/>
    <p:sldLayoutId id="2147483763" r:id="rId8"/>
    <p:sldLayoutId id="2147483764" r:id="rId9"/>
    <p:sldLayoutId id="2147483765" r:id="rId10"/>
    <p:sldLayoutId id="2147483766" r:id="rId11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lt-L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microsoft.com/office/2007/relationships/hdphoto" Target="../media/hdphoto1.wdp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http://www.vstt.lt/VI/files/m0.348125001414660366.jpg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eg"/><Relationship Id="rId5" Type="http://schemas.openxmlformats.org/officeDocument/2006/relationships/image" Target="http://www.almu.lt/tvs/images/logotipai/VIVMUsmall.png" TargetMode="Externa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microsoft.com/office/2007/relationships/hdphoto" Target="../media/hdphoto2.wdp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chart" Target="../charts/chart4.xml"/><Relationship Id="rId3" Type="http://schemas.openxmlformats.org/officeDocument/2006/relationships/chart" Target="../charts/chart1.xml"/><Relationship Id="rId7" Type="http://schemas.microsoft.com/office/2007/relationships/hdphoto" Target="../media/hdphoto2.wdp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chart" Target="../charts/chart3.xml"/><Relationship Id="rId10" Type="http://schemas.openxmlformats.org/officeDocument/2006/relationships/chart" Target="../charts/chart6.xml"/><Relationship Id="rId4" Type="http://schemas.openxmlformats.org/officeDocument/2006/relationships/chart" Target="../charts/chart2.xml"/><Relationship Id="rId9" Type="http://schemas.openxmlformats.org/officeDocument/2006/relationships/chart" Target="../charts/char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chart" Target="../charts/chart12.xml"/><Relationship Id="rId3" Type="http://schemas.openxmlformats.org/officeDocument/2006/relationships/chart" Target="../charts/chart7.xml"/><Relationship Id="rId7" Type="http://schemas.openxmlformats.org/officeDocument/2006/relationships/chart" Target="../charts/chart11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10.xml"/><Relationship Id="rId5" Type="http://schemas.openxmlformats.org/officeDocument/2006/relationships/chart" Target="../charts/chart9.xml"/><Relationship Id="rId4" Type="http://schemas.openxmlformats.org/officeDocument/2006/relationships/chart" Target="../charts/chart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3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1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5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1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7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19.xml"/><Relationship Id="rId4" Type="http://schemas.openxmlformats.org/officeDocument/2006/relationships/chart" Target="../charts/chart1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0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21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chart" Target="../charts/chart27.xml"/><Relationship Id="rId3" Type="http://schemas.openxmlformats.org/officeDocument/2006/relationships/chart" Target="../charts/chart22.xml"/><Relationship Id="rId7" Type="http://schemas.openxmlformats.org/officeDocument/2006/relationships/chart" Target="../charts/chart26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25.xml"/><Relationship Id="rId5" Type="http://schemas.openxmlformats.org/officeDocument/2006/relationships/chart" Target="../charts/chart24.xml"/><Relationship Id="rId4" Type="http://schemas.openxmlformats.org/officeDocument/2006/relationships/chart" Target="../charts/chart2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Picture 6" descr="VMT-logo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2082" y="3280667"/>
            <a:ext cx="816769" cy="982642"/>
          </a:xfrm>
          <a:prstGeom prst="rect">
            <a:avLst/>
          </a:prstGeom>
          <a:noFill/>
          <a:effectLst>
            <a:outerShdw dist="12700" dir="16200000" algn="ctr" rotWithShape="0">
              <a:schemeClr val="bg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" name="Group 2"/>
          <p:cNvGrpSpPr/>
          <p:nvPr/>
        </p:nvGrpSpPr>
        <p:grpSpPr>
          <a:xfrm>
            <a:off x="4574" y="4448184"/>
            <a:ext cx="9139426" cy="2414807"/>
            <a:chOff x="3062287" y="4448184"/>
            <a:chExt cx="3024000" cy="2414807"/>
          </a:xfrm>
        </p:grpSpPr>
        <p:pic>
          <p:nvPicPr>
            <p:cNvPr id="17420" name="Picture 12" descr="http://stat2.veltinis.lt/7/misku-73595-01.jpg"/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colorTemperature colorTemp="47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584"/>
            <a:stretch/>
          </p:blipFill>
          <p:spPr bwMode="auto">
            <a:xfrm>
              <a:off x="3062287" y="4590000"/>
              <a:ext cx="3024000" cy="227299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32" name="Group 55"/>
            <p:cNvGrpSpPr>
              <a:grpSpLocks/>
            </p:cNvGrpSpPr>
            <p:nvPr/>
          </p:nvGrpSpPr>
          <p:grpSpPr bwMode="auto">
            <a:xfrm>
              <a:off x="3063635" y="4448184"/>
              <a:ext cx="3022652" cy="561976"/>
              <a:chOff x="1935" y="2790"/>
              <a:chExt cx="1902" cy="354"/>
            </a:xfrm>
          </p:grpSpPr>
          <p:sp>
            <p:nvSpPr>
              <p:cNvPr id="33" name="Rectangle 46"/>
              <p:cNvSpPr>
                <a:spLocks noChangeArrowheads="1"/>
              </p:cNvSpPr>
              <p:nvPr/>
            </p:nvSpPr>
            <p:spPr bwMode="auto">
              <a:xfrm rot="10800000">
                <a:off x="1935" y="2892"/>
                <a:ext cx="1902" cy="252"/>
              </a:xfrm>
              <a:prstGeom prst="rect">
                <a:avLst/>
              </a:prstGeom>
              <a:gradFill rotWithShape="1">
                <a:gsLst>
                  <a:gs pos="0">
                    <a:schemeClr val="bg1">
                      <a:alpha val="0"/>
                    </a:schemeClr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53882" dir="13500000" algn="ctr" rotWithShape="0">
                        <a:schemeClr val="bg2">
                          <a:alpha val="50000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t-LT"/>
              </a:p>
            </p:txBody>
          </p:sp>
          <p:sp>
            <p:nvSpPr>
              <p:cNvPr id="34" name="Rectangle 50"/>
              <p:cNvSpPr>
                <a:spLocks noChangeArrowheads="1"/>
              </p:cNvSpPr>
              <p:nvPr/>
            </p:nvSpPr>
            <p:spPr bwMode="auto">
              <a:xfrm rot="10800000">
                <a:off x="1935" y="2790"/>
                <a:ext cx="1902" cy="354"/>
              </a:xfrm>
              <a:prstGeom prst="rect">
                <a:avLst/>
              </a:prstGeom>
              <a:gradFill rotWithShape="1">
                <a:gsLst>
                  <a:gs pos="0">
                    <a:schemeClr val="bg1">
                      <a:alpha val="0"/>
                    </a:schemeClr>
                  </a:gs>
                  <a:gs pos="69000">
                    <a:schemeClr val="bg1"/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53882" dir="13500000" algn="ctr" rotWithShape="0">
                        <a:schemeClr val="bg2">
                          <a:alpha val="50000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t-LT"/>
              </a:p>
            </p:txBody>
          </p:sp>
        </p:grpSp>
      </p:grpSp>
      <p:sp>
        <p:nvSpPr>
          <p:cNvPr id="21" name="Rectangle 20"/>
          <p:cNvSpPr/>
          <p:nvPr/>
        </p:nvSpPr>
        <p:spPr>
          <a:xfrm>
            <a:off x="0" y="6611779"/>
            <a:ext cx="1935145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>
              <a:spcBef>
                <a:spcPct val="0"/>
              </a:spcBef>
            </a:pPr>
            <a:r>
              <a:rPr lang="lt-LT" sz="1000" i="1" dirty="0">
                <a:solidFill>
                  <a:schemeClr val="bg1"/>
                </a:solidFill>
                <a:effectLst>
                  <a:glow rad="139700">
                    <a:schemeClr val="accent4">
                      <a:satMod val="175000"/>
                      <a:alpha val="40000"/>
                    </a:schemeClr>
                  </a:glow>
                </a:effectLst>
                <a:latin typeface="Calibri" pitchFamily="34" charset="0"/>
              </a:rPr>
              <a:t>Paveikslo šaltinis</a:t>
            </a:r>
            <a:r>
              <a:rPr lang="en-GB" sz="1000" i="1" dirty="0">
                <a:solidFill>
                  <a:schemeClr val="bg1"/>
                </a:solidFill>
                <a:effectLst>
                  <a:glow rad="139700">
                    <a:schemeClr val="accent4">
                      <a:satMod val="175000"/>
                      <a:alpha val="40000"/>
                    </a:schemeClr>
                  </a:glow>
                </a:effectLst>
                <a:latin typeface="Calibri" pitchFamily="34" charset="0"/>
              </a:rPr>
              <a:t>: www.piesinys.lt</a:t>
            </a:r>
          </a:p>
        </p:txBody>
      </p:sp>
      <p:sp>
        <p:nvSpPr>
          <p:cNvPr id="2" name="Rectangle 1"/>
          <p:cNvSpPr/>
          <p:nvPr/>
        </p:nvSpPr>
        <p:spPr>
          <a:xfrm>
            <a:off x="8648" y="6374810"/>
            <a:ext cx="9135352" cy="3554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5000"/>
              </a:lnSpc>
              <a:spcBef>
                <a:spcPts val="600"/>
              </a:spcBef>
              <a:defRPr/>
            </a:pPr>
            <a:r>
              <a:rPr lang="lt-LT" sz="1800" b="1" dirty="0">
                <a:solidFill>
                  <a:schemeClr val="bg1"/>
                </a:solidFill>
                <a:effectLst>
                  <a:glow rad="101600">
                    <a:schemeClr val="accent4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Vasario</a:t>
            </a:r>
            <a:r>
              <a:rPr lang="en-GB" sz="1800" b="1" dirty="0">
                <a:solidFill>
                  <a:schemeClr val="bg1"/>
                </a:solidFill>
                <a:effectLst>
                  <a:glow rad="101600">
                    <a:schemeClr val="accent4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 </a:t>
            </a:r>
            <a:r>
              <a:rPr lang="lt-LT" sz="1800" b="1" dirty="0">
                <a:solidFill>
                  <a:schemeClr val="bg1"/>
                </a:solidFill>
                <a:effectLst>
                  <a:glow rad="101600">
                    <a:schemeClr val="accent4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5, 2019.  Vilnius</a:t>
            </a:r>
          </a:p>
        </p:txBody>
      </p:sp>
      <p:sp>
        <p:nvSpPr>
          <p:cNvPr id="200711" name="Rectangle 1"/>
          <p:cNvSpPr>
            <a:spLocks noChangeArrowheads="1"/>
          </p:cNvSpPr>
          <p:nvPr/>
        </p:nvSpPr>
        <p:spPr bwMode="auto">
          <a:xfrm>
            <a:off x="0" y="634769"/>
            <a:ext cx="9144000" cy="3416320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anchor="ctr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>
              <a:lnSpc>
                <a:spcPct val="85000"/>
              </a:lnSpc>
              <a:spcBef>
                <a:spcPct val="0"/>
              </a:spcBef>
              <a:defRPr/>
            </a:pPr>
            <a:r>
              <a:rPr lang="lt-LT" sz="4000" b="1" spc="-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537000"/>
                </a:solidFill>
                <a:latin typeface="Calibri" panose="020F0502020204030204" pitchFamily="34" charset="0"/>
                <a:cs typeface="MV Boli" pitchFamily="2" charset="0"/>
              </a:rPr>
              <a:t>Ekonominių ir kitų praradimų vertinimas</a:t>
            </a:r>
            <a:r>
              <a:rPr lang="en-US" sz="4000" b="1" spc="-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537000"/>
                </a:solidFill>
                <a:latin typeface="Calibri" panose="020F0502020204030204" pitchFamily="34" charset="0"/>
                <a:cs typeface="MV Boli" pitchFamily="2" charset="0"/>
              </a:rPr>
              <a:t>, </a:t>
            </a:r>
            <a:r>
              <a:rPr lang="lt-LT" sz="4000" b="1" spc="-1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537000"/>
                </a:solidFill>
                <a:latin typeface="Calibri" panose="020F0502020204030204" pitchFamily="34" charset="0"/>
                <a:cs typeface="MV Boli" pitchFamily="2" charset="0"/>
              </a:rPr>
              <a:t>nutraukus žaliavinės medienos gamybą medynuose, kurie kartografuoti EB svarbos natūraliomis miško buveinėmis</a:t>
            </a:r>
            <a:endParaRPr lang="lt-LT" sz="4000" spc="-1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537000"/>
              </a:solidFill>
              <a:latin typeface="Calibri" panose="020F0502020204030204" pitchFamily="34" charset="0"/>
              <a:cs typeface="MV Boli" pitchFamily="2" charset="0"/>
            </a:endParaRPr>
          </a:p>
          <a:p>
            <a:pPr marL="3233738" algn="l">
              <a:spcBef>
                <a:spcPts val="0"/>
              </a:spcBef>
              <a:defRPr/>
            </a:pPr>
            <a:br>
              <a:rPr lang="en-GB" sz="2400" i="1" dirty="0">
                <a:solidFill>
                  <a:srgbClr val="6C9200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Calibri" pitchFamily="34" charset="0"/>
              </a:rPr>
            </a:br>
            <a:r>
              <a:rPr lang="lt-LT" sz="2800" i="1" dirty="0">
                <a:solidFill>
                  <a:srgbClr val="6C9200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Calibri" pitchFamily="34" charset="0"/>
              </a:rPr>
              <a:t>Valstybinė miškų tarnyba</a:t>
            </a:r>
            <a:endParaRPr lang="en-US" sz="2800" i="1" dirty="0">
              <a:solidFill>
                <a:srgbClr val="6C9200"/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latin typeface="Calibri" pitchFamily="34" charset="0"/>
            </a:endParaRPr>
          </a:p>
          <a:p>
            <a:pPr marL="3233738" algn="l">
              <a:spcBef>
                <a:spcPts val="0"/>
              </a:spcBef>
              <a:defRPr/>
            </a:pPr>
            <a:r>
              <a:rPr lang="lt-LT" sz="2000" dirty="0">
                <a:latin typeface="Calibri" pitchFamily="34" charset="0"/>
              </a:rPr>
              <a:t>direktorius A. Kasperavičius</a:t>
            </a:r>
          </a:p>
        </p:txBody>
      </p:sp>
      <p:grpSp>
        <p:nvGrpSpPr>
          <p:cNvPr id="11" name="Group 10"/>
          <p:cNvGrpSpPr/>
          <p:nvPr/>
        </p:nvGrpSpPr>
        <p:grpSpPr>
          <a:xfrm>
            <a:off x="3264787" y="3976349"/>
            <a:ext cx="4432550" cy="445227"/>
            <a:chOff x="5465763" y="6019133"/>
            <a:chExt cx="4432550" cy="445227"/>
          </a:xfrm>
        </p:grpSpPr>
        <p:sp>
          <p:nvSpPr>
            <p:cNvPr id="12" name="Rectangle 9"/>
            <p:cNvSpPr>
              <a:spLocks noChangeArrowheads="1"/>
            </p:cNvSpPr>
            <p:nvPr/>
          </p:nvSpPr>
          <p:spPr bwMode="auto">
            <a:xfrm>
              <a:off x="5465763" y="6064250"/>
              <a:ext cx="3238500" cy="4001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l">
                <a:spcBef>
                  <a:spcPct val="0"/>
                </a:spcBef>
              </a:pPr>
              <a:r>
                <a:rPr lang="lt-LT" altLang="zh-TW" sz="1000" dirty="0">
                  <a:solidFill>
                    <a:schemeClr val="bg1">
                      <a:lumMod val="50000"/>
                    </a:schemeClr>
                  </a:solidFill>
                  <a:ea typeface="PMingLiU" pitchFamily="18" charset="-120"/>
                </a:rPr>
                <a:t>Pramon</a:t>
              </a:r>
              <a:r>
                <a:rPr lang="lt-LT" altLang="zh-TW" sz="1000" dirty="0">
                  <a:solidFill>
                    <a:schemeClr val="bg1">
                      <a:lumMod val="50000"/>
                    </a:schemeClr>
                  </a:solidFill>
                </a:rPr>
                <a:t>ė</a:t>
              </a:r>
              <a:r>
                <a:rPr lang="lt-LT" altLang="zh-TW" sz="1000" dirty="0">
                  <a:solidFill>
                    <a:schemeClr val="bg1">
                      <a:lumMod val="50000"/>
                    </a:schemeClr>
                  </a:solidFill>
                  <a:ea typeface="PMingLiU" pitchFamily="18" charset="-120"/>
                </a:rPr>
                <a:t>s</a:t>
              </a:r>
              <a:r>
                <a:rPr lang="en-GB" altLang="zh-TW" sz="1000" dirty="0">
                  <a:solidFill>
                    <a:schemeClr val="bg1">
                      <a:lumMod val="50000"/>
                    </a:schemeClr>
                  </a:solidFill>
                  <a:ea typeface="PMingLiU" pitchFamily="18" charset="-120"/>
                </a:rPr>
                <a:t> </a:t>
              </a:r>
              <a:r>
                <a:rPr lang="lt-LT" altLang="zh-TW" sz="1000" dirty="0">
                  <a:solidFill>
                    <a:schemeClr val="bg1">
                      <a:lumMod val="50000"/>
                    </a:schemeClr>
                  </a:solidFill>
                  <a:ea typeface="PMingLiU" pitchFamily="18" charset="-120"/>
                </a:rPr>
                <a:t>pr.</a:t>
              </a:r>
              <a:r>
                <a:rPr lang="en-GB" altLang="zh-TW" sz="1000" dirty="0">
                  <a:solidFill>
                    <a:schemeClr val="bg1">
                      <a:lumMod val="50000"/>
                    </a:schemeClr>
                  </a:solidFill>
                  <a:ea typeface="PMingLiU" pitchFamily="18" charset="-120"/>
                </a:rPr>
                <a:t> 11a, Kaunas LT-51327</a:t>
              </a:r>
              <a:br>
                <a:rPr lang="en-GB" altLang="zh-TW" sz="1000" dirty="0">
                  <a:solidFill>
                    <a:schemeClr val="bg1">
                      <a:lumMod val="50000"/>
                    </a:schemeClr>
                  </a:solidFill>
                  <a:ea typeface="PMingLiU" pitchFamily="18" charset="-120"/>
                </a:rPr>
              </a:br>
              <a:r>
                <a:rPr lang="en-GB" altLang="zh-TW" sz="1000" dirty="0">
                  <a:solidFill>
                    <a:schemeClr val="bg1">
                      <a:lumMod val="50000"/>
                    </a:schemeClr>
                  </a:solidFill>
                </a:rPr>
                <a:t>e</a:t>
              </a:r>
              <a:r>
                <a:rPr lang="lt-LT" altLang="zh-TW" sz="1000" dirty="0">
                  <a:solidFill>
                    <a:schemeClr val="bg1">
                      <a:lumMod val="50000"/>
                    </a:schemeClr>
                  </a:solidFill>
                  <a:ea typeface="PMingLiU" pitchFamily="18" charset="-120"/>
                </a:rPr>
                <a:t>-paštas</a:t>
              </a:r>
              <a:r>
                <a:rPr lang="en-GB" altLang="zh-TW" sz="1000" dirty="0">
                  <a:solidFill>
                    <a:schemeClr val="bg1">
                      <a:lumMod val="50000"/>
                    </a:schemeClr>
                  </a:solidFill>
                  <a:ea typeface="PMingLiU" pitchFamily="18" charset="-120"/>
                </a:rPr>
                <a:t>: vmt@amvmt.lt, web: </a:t>
              </a:r>
              <a:r>
                <a:rPr lang="en-GB" sz="1000" dirty="0">
                  <a:solidFill>
                    <a:schemeClr val="bg1">
                      <a:lumMod val="50000"/>
                    </a:schemeClr>
                  </a:solidFill>
                </a:rPr>
                <a:t>http://www.amvmt.lt</a:t>
              </a:r>
              <a:endParaRPr lang="en-US" sz="1000" b="1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13" name="Line 13"/>
            <p:cNvSpPr>
              <a:spLocks noChangeShapeType="1"/>
            </p:cNvSpPr>
            <p:nvPr/>
          </p:nvSpPr>
          <p:spPr bwMode="auto">
            <a:xfrm>
              <a:off x="5545087" y="6019133"/>
              <a:ext cx="4353226" cy="0"/>
            </a:xfrm>
            <a:prstGeom prst="line">
              <a:avLst/>
            </a:prstGeom>
            <a:noFill/>
            <a:ln w="25400" cmpd="thickThin">
              <a:solidFill>
                <a:schemeClr val="bg1">
                  <a:lumMod val="65000"/>
                </a:schemeClr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53882" dir="13500000" algn="ct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t-LT"/>
            </a:p>
          </p:txBody>
        </p:sp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787FBACF-FFD9-428F-8D45-259D16A9F393}"/>
              </a:ext>
            </a:extLst>
          </p:cNvPr>
          <p:cNvSpPr/>
          <p:nvPr/>
        </p:nvSpPr>
        <p:spPr>
          <a:xfrm>
            <a:off x="8648" y="5598776"/>
            <a:ext cx="913535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defRPr/>
            </a:pPr>
            <a:r>
              <a:rPr lang="lt-LT" sz="1600" b="1" dirty="0">
                <a:solidFill>
                  <a:schemeClr val="bg1"/>
                </a:solidFill>
                <a:effectLst>
                  <a:glow rad="101600">
                    <a:schemeClr val="accent4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Seminaras</a:t>
            </a:r>
          </a:p>
          <a:p>
            <a:pPr>
              <a:spcBef>
                <a:spcPts val="0"/>
              </a:spcBef>
              <a:defRPr/>
            </a:pPr>
            <a:r>
              <a:rPr lang="lt-LT" sz="1600" b="1" dirty="0">
                <a:solidFill>
                  <a:schemeClr val="bg1"/>
                </a:solidFill>
                <a:effectLst>
                  <a:glow rad="101600">
                    <a:schemeClr val="accent4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„Investicijų į Natura 2000 stiprinimas panaudojant ES fondus </a:t>
            </a:r>
            <a:br>
              <a:rPr lang="lt-LT" sz="1600" b="1" dirty="0">
                <a:solidFill>
                  <a:schemeClr val="bg1"/>
                </a:solidFill>
                <a:effectLst>
                  <a:glow rad="101600">
                    <a:schemeClr val="accent4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</a:br>
            <a:r>
              <a:rPr lang="lt-LT" sz="1600" b="1" dirty="0">
                <a:solidFill>
                  <a:schemeClr val="bg1"/>
                </a:solidFill>
                <a:effectLst>
                  <a:glow rad="101600">
                    <a:schemeClr val="accent4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ir Prioritetinės veiksmų programos (PVP) atnaujinimas“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3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Rectangle 4"/>
          <p:cNvSpPr>
            <a:spLocks noChangeArrowheads="1"/>
          </p:cNvSpPr>
          <p:nvPr/>
        </p:nvSpPr>
        <p:spPr bwMode="auto">
          <a:xfrm>
            <a:off x="150125" y="361950"/>
            <a:ext cx="8379726" cy="871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l">
              <a:lnSpc>
                <a:spcPct val="80000"/>
              </a:lnSpc>
              <a:spcBef>
                <a:spcPct val="0"/>
              </a:spcBef>
            </a:pPr>
            <a:r>
              <a:rPr lang="lt-LT" sz="3600" b="1" dirty="0">
                <a:solidFill>
                  <a:srgbClr val="4D4D4D"/>
                </a:solidFill>
                <a:effectLst>
                  <a:glow rad="1270000">
                    <a:srgbClr val="99CC00">
                      <a:alpha val="15000"/>
                    </a:srgbClr>
                  </a:glow>
                </a:effectLst>
                <a:latin typeface="Calibri" pitchFamily="34" charset="0"/>
                <a:cs typeface="MV Boli" pitchFamily="2" charset="0"/>
              </a:rPr>
              <a:t>Įžanga</a:t>
            </a:r>
            <a:endParaRPr lang="en-US" sz="2800" dirty="0">
              <a:solidFill>
                <a:srgbClr val="4D4D4D"/>
              </a:solidFill>
              <a:effectLst>
                <a:glow rad="1270000">
                  <a:srgbClr val="99CC00">
                    <a:alpha val="15000"/>
                  </a:srgbClr>
                </a:glo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43" name="Rectangle 4"/>
          <p:cNvSpPr>
            <a:spLocks noChangeArrowheads="1"/>
          </p:cNvSpPr>
          <p:nvPr/>
        </p:nvSpPr>
        <p:spPr bwMode="auto">
          <a:xfrm>
            <a:off x="272956" y="1392073"/>
            <a:ext cx="8666328" cy="54659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t" anchorCtr="0"/>
          <a:lstStyle/>
          <a:p>
            <a:pPr algn="just">
              <a:spcBef>
                <a:spcPct val="0"/>
              </a:spcBef>
            </a:pPr>
            <a:r>
              <a:rPr lang="lt-LT" sz="2400" dirty="0">
                <a:latin typeface="+mj-lt"/>
                <a:cs typeface="MV Boli" pitchFamily="2" charset="0"/>
              </a:rPr>
              <a:t>Pristatymas parengtas remiantis skaičiavimais ir vertinimais pateiktais </a:t>
            </a:r>
            <a:r>
              <a:rPr lang="lt-LT" sz="2400" b="1" dirty="0">
                <a:latin typeface="+mj-lt"/>
                <a:cs typeface="MV Boli" pitchFamily="2" charset="0"/>
              </a:rPr>
              <a:t>Pažymoje</a:t>
            </a:r>
            <a:r>
              <a:rPr lang="lt-LT" sz="2400" i="1" dirty="0">
                <a:latin typeface="+mj-lt"/>
                <a:cs typeface="MV Boli" pitchFamily="2" charset="0"/>
              </a:rPr>
              <a:t> „Apie pagrindinių ir kitų miško kirtimų </a:t>
            </a:r>
            <a:r>
              <a:rPr lang="lt-LT" sz="2400" i="1" dirty="0" err="1">
                <a:latin typeface="+mj-lt"/>
                <a:cs typeface="MV Boli" pitchFamily="2" charset="0"/>
              </a:rPr>
              <a:t>nut</a:t>
            </a:r>
            <a:r>
              <a:rPr lang="lt-LT" sz="2400" i="1" dirty="0">
                <a:latin typeface="+mj-lt"/>
                <a:cs typeface="MV Boli" pitchFamily="2" charset="0"/>
              </a:rPr>
              <a:t>-raukimo Europos Bendrijos svarbos natūralių miško buveinių plotuose galimą poveikį ekonominiu, socialiniu ir ekologiniu aspektais</a:t>
            </a:r>
            <a:r>
              <a:rPr lang="lt-LT" sz="2400" dirty="0">
                <a:latin typeface="+mj-lt"/>
                <a:cs typeface="MV Boli" pitchFamily="2" charset="0"/>
              </a:rPr>
              <a:t>“ (67 lapai, 2019.01.23). </a:t>
            </a:r>
          </a:p>
          <a:p>
            <a:pPr algn="l">
              <a:spcBef>
                <a:spcPct val="0"/>
              </a:spcBef>
            </a:pPr>
            <a:endParaRPr lang="lt-LT" sz="2400" dirty="0">
              <a:latin typeface="+mj-lt"/>
              <a:cs typeface="MV Boli" pitchFamily="2" charset="0"/>
            </a:endParaRPr>
          </a:p>
          <a:p>
            <a:pPr algn="l">
              <a:spcBef>
                <a:spcPct val="0"/>
              </a:spcBef>
            </a:pPr>
            <a:r>
              <a:rPr lang="lt-LT" sz="2400" b="1" dirty="0">
                <a:latin typeface="+mj-lt"/>
                <a:cs typeface="MV Boli" pitchFamily="2" charset="0"/>
              </a:rPr>
              <a:t>Pažymą</a:t>
            </a:r>
            <a:r>
              <a:rPr lang="lt-LT" sz="2400" dirty="0">
                <a:latin typeface="+mj-lt"/>
                <a:cs typeface="MV Boli" pitchFamily="2" charset="0"/>
              </a:rPr>
              <a:t> parengusios institucijos: </a:t>
            </a:r>
          </a:p>
          <a:p>
            <a:pPr algn="l">
              <a:spcBef>
                <a:spcPct val="0"/>
              </a:spcBef>
            </a:pPr>
            <a:endParaRPr lang="lt-LT" sz="2400" dirty="0">
              <a:latin typeface="+mj-lt"/>
              <a:cs typeface="MV Boli" pitchFamily="2" charset="0"/>
            </a:endParaRPr>
          </a:p>
          <a:p>
            <a:pPr algn="l">
              <a:spcBef>
                <a:spcPct val="0"/>
              </a:spcBef>
            </a:pPr>
            <a:endParaRPr lang="lt-LT" sz="2400" dirty="0">
              <a:latin typeface="+mj-lt"/>
              <a:cs typeface="MV Boli" pitchFamily="2" charset="0"/>
            </a:endParaRPr>
          </a:p>
          <a:p>
            <a:pPr algn="l">
              <a:spcBef>
                <a:spcPct val="0"/>
              </a:spcBef>
            </a:pPr>
            <a:endParaRPr lang="lt-LT" sz="2400" dirty="0">
              <a:latin typeface="+mj-lt"/>
              <a:cs typeface="MV Boli" pitchFamily="2" charset="0"/>
            </a:endParaRPr>
          </a:p>
          <a:p>
            <a:pPr algn="l">
              <a:spcBef>
                <a:spcPct val="0"/>
              </a:spcBef>
            </a:pPr>
            <a:endParaRPr lang="lt-LT" sz="2400" dirty="0">
              <a:latin typeface="+mj-lt"/>
              <a:cs typeface="MV Boli" pitchFamily="2" charset="0"/>
            </a:endParaRPr>
          </a:p>
          <a:p>
            <a:pPr algn="l">
              <a:spcBef>
                <a:spcPct val="0"/>
              </a:spcBef>
            </a:pPr>
            <a:endParaRPr lang="lt-LT" sz="2400" dirty="0">
              <a:latin typeface="+mj-lt"/>
              <a:cs typeface="MV Boli" pitchFamily="2" charset="0"/>
            </a:endParaRPr>
          </a:p>
          <a:p>
            <a:pPr algn="l">
              <a:spcBef>
                <a:spcPct val="0"/>
              </a:spcBef>
            </a:pPr>
            <a:endParaRPr lang="lt-LT" sz="2000" dirty="0">
              <a:latin typeface="+mj-lt"/>
              <a:cs typeface="MV Boli" pitchFamily="2" charset="0"/>
            </a:endParaRPr>
          </a:p>
          <a:p>
            <a:pPr algn="l">
              <a:spcBef>
                <a:spcPct val="0"/>
              </a:spcBef>
            </a:pPr>
            <a:r>
              <a:rPr lang="lt-LT" sz="2000" i="1" dirty="0">
                <a:latin typeface="+mj-lt"/>
                <a:cs typeface="MV Boli" pitchFamily="2" charset="0"/>
              </a:rPr>
              <a:t>Europos Bendrijos svarbos natūralios miško buveinės – toliau </a:t>
            </a:r>
            <a:r>
              <a:rPr lang="lt-LT" sz="2000" b="1" i="1" dirty="0">
                <a:latin typeface="+mj-lt"/>
                <a:cs typeface="MV Boli" pitchFamily="2" charset="0"/>
              </a:rPr>
              <a:t>Buveinės</a:t>
            </a:r>
          </a:p>
        </p:txBody>
      </p:sp>
      <p:grpSp>
        <p:nvGrpSpPr>
          <p:cNvPr id="2" name="Group 2">
            <a:extLst>
              <a:ext uri="{FF2B5EF4-FFF2-40B4-BE49-F238E27FC236}">
                <a16:creationId xmlns:a16="http://schemas.microsoft.com/office/drawing/2014/main" id="{A3DF24D8-D569-4CAE-8E57-612D28D369E0}"/>
              </a:ext>
            </a:extLst>
          </p:cNvPr>
          <p:cNvGrpSpPr>
            <a:grpSpLocks/>
          </p:cNvGrpSpPr>
          <p:nvPr/>
        </p:nvGrpSpPr>
        <p:grpSpPr bwMode="auto">
          <a:xfrm>
            <a:off x="2786743" y="4119784"/>
            <a:ext cx="3570514" cy="1164122"/>
            <a:chOff x="6879" y="426"/>
            <a:chExt cx="4282" cy="1397"/>
          </a:xfrm>
        </p:grpSpPr>
        <p:pic>
          <p:nvPicPr>
            <p:cNvPr id="1027" name="Picture 3">
              <a:extLst>
                <a:ext uri="{FF2B5EF4-FFF2-40B4-BE49-F238E27FC236}">
                  <a16:creationId xmlns:a16="http://schemas.microsoft.com/office/drawing/2014/main" id="{C0C2C452-24C9-41DA-A2EE-3C373B13351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79" y="426"/>
              <a:ext cx="1164" cy="139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28" name="irc_mi" descr="Vaizdo rezultatas pagal užklausą „miškų urėdija logo“">
              <a:extLst>
                <a:ext uri="{FF2B5EF4-FFF2-40B4-BE49-F238E27FC236}">
                  <a16:creationId xmlns:a16="http://schemas.microsoft.com/office/drawing/2014/main" id="{20552771-156C-4283-82DC-0A4BA0670EE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r:link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307" y="457"/>
              <a:ext cx="1278" cy="12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29" name="irc_mi" descr="Susijęs vaizdas">
              <a:extLst>
                <a:ext uri="{FF2B5EF4-FFF2-40B4-BE49-F238E27FC236}">
                  <a16:creationId xmlns:a16="http://schemas.microsoft.com/office/drawing/2014/main" id="{8058281C-B9B1-4B84-A265-AA692A78BC3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r:link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866" y="468"/>
              <a:ext cx="1295" cy="12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943343721"/>
      </p:ext>
    </p:extLst>
  </p:cSld>
  <p:clrMapOvr>
    <a:masterClrMapping/>
  </p:clrMapOvr>
  <p:transition spd="slow">
    <p:pull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Rectangle 4"/>
          <p:cNvSpPr>
            <a:spLocks noChangeArrowheads="1"/>
          </p:cNvSpPr>
          <p:nvPr/>
        </p:nvSpPr>
        <p:spPr bwMode="auto">
          <a:xfrm>
            <a:off x="136478" y="361950"/>
            <a:ext cx="8393373" cy="871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l">
              <a:lnSpc>
                <a:spcPct val="80000"/>
              </a:lnSpc>
              <a:spcBef>
                <a:spcPct val="0"/>
              </a:spcBef>
            </a:pPr>
            <a:r>
              <a:rPr lang="lt-LT" sz="3600" b="1" dirty="0">
                <a:solidFill>
                  <a:srgbClr val="4D4D4D"/>
                </a:solidFill>
                <a:effectLst>
                  <a:glow rad="1270000">
                    <a:srgbClr val="99CC00">
                      <a:alpha val="15000"/>
                    </a:srgbClr>
                  </a:glow>
                </a:effectLst>
                <a:latin typeface="Calibri" pitchFamily="34" charset="0"/>
                <a:cs typeface="MV Boli" pitchFamily="2" charset="0"/>
              </a:rPr>
              <a:t>Buveinių plotai</a:t>
            </a:r>
            <a:endParaRPr lang="en-US" sz="2800" dirty="0">
              <a:solidFill>
                <a:srgbClr val="4D4D4D"/>
              </a:solidFill>
              <a:effectLst>
                <a:glow rad="1270000">
                  <a:srgbClr val="99CC00">
                    <a:alpha val="15000"/>
                  </a:srgbClr>
                </a:glo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43" name="Rectangle 4"/>
          <p:cNvSpPr>
            <a:spLocks noChangeArrowheads="1"/>
          </p:cNvSpPr>
          <p:nvPr/>
        </p:nvSpPr>
        <p:spPr bwMode="auto">
          <a:xfrm>
            <a:off x="441359" y="1392072"/>
            <a:ext cx="8579549" cy="2784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t" anchorCtr="0"/>
          <a:lstStyle/>
          <a:p>
            <a:pPr algn="l">
              <a:spcBef>
                <a:spcPct val="0"/>
              </a:spcBef>
            </a:pPr>
            <a:r>
              <a:rPr lang="en-US" sz="2400" dirty="0">
                <a:latin typeface="+mj-lt"/>
                <a:cs typeface="MV Boli" pitchFamily="2" charset="0"/>
              </a:rPr>
              <a:t>~</a:t>
            </a:r>
            <a:r>
              <a:rPr lang="lt-LT" sz="2400" b="1" dirty="0">
                <a:latin typeface="+mj-lt"/>
                <a:cs typeface="MV Boli" pitchFamily="2" charset="0"/>
              </a:rPr>
              <a:t>270</a:t>
            </a:r>
            <a:r>
              <a:rPr lang="lt-LT" sz="2400" dirty="0">
                <a:latin typeface="+mj-lt"/>
                <a:cs typeface="MV Boli" pitchFamily="2" charset="0"/>
              </a:rPr>
              <a:t> tūkst. ha  </a:t>
            </a:r>
            <a:r>
              <a:rPr lang="lt-LT" sz="2400" dirty="0">
                <a:cs typeface="MV Boli" pitchFamily="2" charset="0"/>
              </a:rPr>
              <a:t>–</a:t>
            </a:r>
            <a:r>
              <a:rPr lang="lt-LT" sz="2400" dirty="0">
                <a:latin typeface="+mj-lt"/>
                <a:cs typeface="MV Boli" pitchFamily="2" charset="0"/>
              </a:rPr>
              <a:t> bendras Buveinių projekcinis plotas</a:t>
            </a:r>
          </a:p>
          <a:p>
            <a:pPr algn="l">
              <a:spcBef>
                <a:spcPts val="1200"/>
              </a:spcBef>
            </a:pPr>
            <a:r>
              <a:rPr lang="en-US" sz="2400" dirty="0">
                <a:latin typeface="+mj-lt"/>
                <a:cs typeface="MV Boli" pitchFamily="2" charset="0"/>
              </a:rPr>
              <a:t>   </a:t>
            </a:r>
            <a:r>
              <a:rPr lang="lt-LT" sz="2400" dirty="0">
                <a:latin typeface="+mj-lt"/>
                <a:cs typeface="MV Boli" pitchFamily="2" charset="0"/>
              </a:rPr>
              <a:t>... </a:t>
            </a:r>
            <a:r>
              <a:rPr lang="lt-LT" sz="2400" i="1" dirty="0">
                <a:latin typeface="+mj-lt"/>
                <a:cs typeface="MV Boli" pitchFamily="2" charset="0"/>
              </a:rPr>
              <a:t>iš jo</a:t>
            </a:r>
          </a:p>
          <a:p>
            <a:pPr algn="l">
              <a:spcBef>
                <a:spcPts val="1200"/>
              </a:spcBef>
              <a:spcAft>
                <a:spcPts val="1200"/>
              </a:spcAft>
              <a:tabLst>
                <a:tab pos="4486275" algn="l"/>
              </a:tabLst>
            </a:pPr>
            <a:r>
              <a:rPr lang="lt-LT" sz="2400" b="1" dirty="0">
                <a:cs typeface="MV Boli" pitchFamily="2" charset="0"/>
              </a:rPr>
              <a:t>   217</a:t>
            </a:r>
            <a:r>
              <a:rPr lang="lt-LT" sz="2400" dirty="0">
                <a:cs typeface="MV Boli" pitchFamily="2" charset="0"/>
              </a:rPr>
              <a:t> tūkst. ha – prioritetinių, 	</a:t>
            </a:r>
            <a:r>
              <a:rPr lang="lt-LT" sz="2400" b="1" dirty="0">
                <a:cs typeface="MV Boli" pitchFamily="2" charset="0"/>
              </a:rPr>
              <a:t>57</a:t>
            </a:r>
            <a:r>
              <a:rPr lang="lt-LT" sz="2400" dirty="0">
                <a:cs typeface="MV Boli" pitchFamily="2" charset="0"/>
              </a:rPr>
              <a:t> tūkst. ha – neprioritetinių</a:t>
            </a:r>
          </a:p>
          <a:p>
            <a:pPr algn="l">
              <a:spcBef>
                <a:spcPct val="0"/>
              </a:spcBef>
            </a:pPr>
            <a:r>
              <a:rPr lang="lt-LT" sz="2400" b="1" dirty="0">
                <a:latin typeface="+mj-lt"/>
                <a:cs typeface="MV Boli" pitchFamily="2" charset="0"/>
              </a:rPr>
              <a:t>   257</a:t>
            </a:r>
            <a:r>
              <a:rPr lang="lt-LT" sz="2400" dirty="0">
                <a:latin typeface="+mj-lt"/>
                <a:cs typeface="MV Boli" pitchFamily="2" charset="0"/>
              </a:rPr>
              <a:t> tūkst. ha </a:t>
            </a:r>
            <a:r>
              <a:rPr lang="lt-LT" sz="2400" dirty="0">
                <a:cs typeface="MV Boli" pitchFamily="2" charset="0"/>
              </a:rPr>
              <a:t>–</a:t>
            </a:r>
            <a:r>
              <a:rPr lang="lt-LT" sz="2400" dirty="0">
                <a:latin typeface="+mj-lt"/>
                <a:cs typeface="MV Boli" pitchFamily="2" charset="0"/>
              </a:rPr>
              <a:t> miško žemės plotas Buveinių teritorijose</a:t>
            </a:r>
          </a:p>
          <a:p>
            <a:pPr algn="l">
              <a:spcBef>
                <a:spcPts val="1200"/>
              </a:spcBef>
            </a:pPr>
            <a:r>
              <a:rPr lang="lt-LT" sz="2400" b="1" dirty="0">
                <a:latin typeface="+mj-lt"/>
                <a:cs typeface="MV Boli" pitchFamily="2" charset="0"/>
              </a:rPr>
              <a:t>   100</a:t>
            </a:r>
            <a:r>
              <a:rPr lang="lt-LT" sz="2400" dirty="0">
                <a:latin typeface="+mj-lt"/>
                <a:cs typeface="MV Boli" pitchFamily="2" charset="0"/>
              </a:rPr>
              <a:t> tūkst. ha </a:t>
            </a:r>
            <a:r>
              <a:rPr lang="lt-LT" sz="2400" dirty="0">
                <a:cs typeface="MV Boli" pitchFamily="2" charset="0"/>
              </a:rPr>
              <a:t>–</a:t>
            </a:r>
            <a:r>
              <a:rPr lang="lt-LT" sz="2400" dirty="0">
                <a:latin typeface="+mj-lt"/>
                <a:cs typeface="MV Boli" pitchFamily="2" charset="0"/>
              </a:rPr>
              <a:t> Buveinių išskirta BAST/V teritorijose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81808BD-15F8-432D-B436-FEEA2E0100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6924" y="5557590"/>
            <a:ext cx="8258360" cy="538854"/>
          </a:xfrm>
          <a:prstGeom prst="rect">
            <a:avLst/>
          </a:prstGeom>
          <a:solidFill>
            <a:srgbClr val="92D050">
              <a:alpha val="7000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en-US"/>
          </a:p>
        </p:txBody>
      </p:sp>
      <p:cxnSp>
        <p:nvCxnSpPr>
          <p:cNvPr id="14" name="AutoShape 5">
            <a:extLst>
              <a:ext uri="{FF2B5EF4-FFF2-40B4-BE49-F238E27FC236}">
                <a16:creationId xmlns:a16="http://schemas.microsoft.com/office/drawing/2014/main" id="{3EA677B0-D84F-4AAF-8F6B-5EC374FDE808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7361904" y="5310188"/>
            <a:ext cx="14558" cy="791498"/>
          </a:xfrm>
          <a:prstGeom prst="straightConnector1">
            <a:avLst/>
          </a:prstGeom>
          <a:noFill/>
          <a:ln w="1587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5" name="AutoShape 6">
            <a:extLst>
              <a:ext uri="{FF2B5EF4-FFF2-40B4-BE49-F238E27FC236}">
                <a16:creationId xmlns:a16="http://schemas.microsoft.com/office/drawing/2014/main" id="{2A4BC0D2-8B3F-4236-AE45-241949AE7981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3002597" y="5158855"/>
            <a:ext cx="0" cy="942831"/>
          </a:xfrm>
          <a:prstGeom prst="straightConnector1">
            <a:avLst/>
          </a:prstGeom>
          <a:noFill/>
          <a:ln w="1587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6" name="Rectangle 15">
            <a:extLst>
              <a:ext uri="{FF2B5EF4-FFF2-40B4-BE49-F238E27FC236}">
                <a16:creationId xmlns:a16="http://schemas.microsoft.com/office/drawing/2014/main" id="{23080190-03A1-4F50-9D7E-5A974CC265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56720" y="5158855"/>
            <a:ext cx="3084658" cy="1203846"/>
          </a:xfrm>
          <a:prstGeom prst="rect">
            <a:avLst/>
          </a:prstGeom>
          <a:noFill/>
          <a:ln w="31750">
            <a:solidFill>
              <a:srgbClr val="BF8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en-US"/>
          </a:p>
        </p:txBody>
      </p:sp>
      <p:sp>
        <p:nvSpPr>
          <p:cNvPr id="18" name="Rectangle 17" descr=" Wide downward">
            <a:extLst>
              <a:ext uri="{FF2B5EF4-FFF2-40B4-BE49-F238E27FC236}">
                <a16:creationId xmlns:a16="http://schemas.microsoft.com/office/drawing/2014/main" id="{B4D64800-A5A3-4DDD-9956-22F7C7198E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7086" y="5493835"/>
            <a:ext cx="6887836" cy="607849"/>
          </a:xfrm>
          <a:prstGeom prst="rect">
            <a:avLst/>
          </a:prstGeom>
          <a:pattFill prst="wdDnDiag">
            <a:fgClr>
              <a:srgbClr val="000000">
                <a:alpha val="39999"/>
              </a:srgbClr>
            </a:fgClr>
            <a:bgClr>
              <a:srgbClr val="FFFFFF">
                <a:alpha val="39999"/>
              </a:srgbClr>
            </a:bgClr>
          </a:pattFill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8533225-C6A8-4351-AC82-949BADE164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2954" y="5493835"/>
            <a:ext cx="8551805" cy="607849"/>
          </a:xfrm>
          <a:prstGeom prst="rect">
            <a:avLst/>
          </a:prstGeom>
          <a:noFill/>
          <a:ln w="254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en-US"/>
          </a:p>
        </p:txBody>
      </p:sp>
      <p:sp>
        <p:nvSpPr>
          <p:cNvPr id="20" name="Rectangle 19" descr=" Wide upward">
            <a:extLst>
              <a:ext uri="{FF2B5EF4-FFF2-40B4-BE49-F238E27FC236}">
                <a16:creationId xmlns:a16="http://schemas.microsoft.com/office/drawing/2014/main" id="{4C0F3FAC-5173-4764-9B51-442E3E3989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98348" y="5493835"/>
            <a:ext cx="1832280" cy="607849"/>
          </a:xfrm>
          <a:prstGeom prst="rect">
            <a:avLst/>
          </a:prstGeom>
          <a:pattFill prst="wdUpDiag">
            <a:fgClr>
              <a:srgbClr val="000000">
                <a:alpha val="39999"/>
              </a:srgbClr>
            </a:fgClr>
            <a:bgClr>
              <a:srgbClr val="FFFFFF">
                <a:alpha val="39999"/>
              </a:srgbClr>
            </a:bgClr>
          </a:pattFill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en-US"/>
          </a:p>
        </p:txBody>
      </p:sp>
      <p:sp>
        <p:nvSpPr>
          <p:cNvPr id="38" name="Text Box 29">
            <a:extLst>
              <a:ext uri="{FF2B5EF4-FFF2-40B4-BE49-F238E27FC236}">
                <a16:creationId xmlns:a16="http://schemas.microsoft.com/office/drawing/2014/main" id="{BF613FAA-2C85-4155-B1DD-9B9372C845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35871" y="5664463"/>
            <a:ext cx="1684684" cy="250650"/>
          </a:xfrm>
          <a:prstGeom prst="rect">
            <a:avLst/>
          </a:prstGeom>
          <a:solidFill>
            <a:srgbClr val="BEE395">
              <a:alpha val="5000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0" tIns="0" rIns="0" bIns="0" anchor="t" anchorCtr="0" upright="1"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NEPRIORITETINĖS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9" name="Text Box 30">
            <a:extLst>
              <a:ext uri="{FF2B5EF4-FFF2-40B4-BE49-F238E27FC236}">
                <a16:creationId xmlns:a16="http://schemas.microsoft.com/office/drawing/2014/main" id="{20FB38E9-E3FD-41CD-A916-01EB62704B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63307" y="5664463"/>
            <a:ext cx="2506502" cy="250650"/>
          </a:xfrm>
          <a:prstGeom prst="rect">
            <a:avLst/>
          </a:prstGeom>
          <a:solidFill>
            <a:srgbClr val="BEE395">
              <a:alpha val="5000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0" tIns="0" rIns="0" bIns="0" anchor="t" anchorCtr="0" upright="1"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PRIORITETINĖS BUVEINĖS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5" name="Text Box 34">
            <a:extLst>
              <a:ext uri="{FF2B5EF4-FFF2-40B4-BE49-F238E27FC236}">
                <a16:creationId xmlns:a16="http://schemas.microsoft.com/office/drawing/2014/main" id="{28DBFFAA-F3A8-45FC-8CDD-1C0B584CF5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87625" y="6110418"/>
            <a:ext cx="1714453" cy="3475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92D050">
                    <a:alpha val="5000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0" tIns="0" rIns="0" bIns="0" anchor="t" anchorCtr="0" upright="1">
            <a:noAutofit/>
          </a:bodyPr>
          <a:lstStyle/>
          <a:p>
            <a:pPr algn="r">
              <a:lnSpc>
                <a:spcPct val="107000"/>
              </a:lnSpc>
              <a:spcAft>
                <a:spcPts val="800"/>
              </a:spcAft>
            </a:pPr>
            <a:r>
              <a:rPr lang="en-US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BAST/V </a:t>
            </a:r>
            <a:r>
              <a:rPr lang="lt-LT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teritorijos</a:t>
            </a:r>
            <a:endParaRPr lang="lt-LT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57" name="Group 56">
            <a:extLst>
              <a:ext uri="{FF2B5EF4-FFF2-40B4-BE49-F238E27FC236}">
                <a16:creationId xmlns:a16="http://schemas.microsoft.com/office/drawing/2014/main" id="{8267816B-FD68-49F7-93ED-48BB03C14E8D}"/>
              </a:ext>
            </a:extLst>
          </p:cNvPr>
          <p:cNvGrpSpPr/>
          <p:nvPr/>
        </p:nvGrpSpPr>
        <p:grpSpPr>
          <a:xfrm>
            <a:off x="272954" y="5264145"/>
            <a:ext cx="8636192" cy="272483"/>
            <a:chOff x="272954" y="5264145"/>
            <a:chExt cx="8636192" cy="272483"/>
          </a:xfrm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2DE048B7-646C-438C-8DA4-B9A83B576A4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402078" y="5288599"/>
              <a:ext cx="124888" cy="152836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sz="2000"/>
            </a:p>
          </p:txBody>
        </p:sp>
        <p:cxnSp>
          <p:nvCxnSpPr>
            <p:cNvPr id="21" name="AutoShape 12">
              <a:extLst>
                <a:ext uri="{FF2B5EF4-FFF2-40B4-BE49-F238E27FC236}">
                  <a16:creationId xmlns:a16="http://schemas.microsoft.com/office/drawing/2014/main" id="{93292978-BD4B-4EC7-B67F-77E6405B1E7D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V="1">
              <a:off x="1647601" y="5416980"/>
              <a:ext cx="0" cy="119648"/>
            </a:xfrm>
            <a:prstGeom prst="straightConnector1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2" name="AutoShape 13">
              <a:extLst>
                <a:ext uri="{FF2B5EF4-FFF2-40B4-BE49-F238E27FC236}">
                  <a16:creationId xmlns:a16="http://schemas.microsoft.com/office/drawing/2014/main" id="{1F81F912-DF20-4A41-A6B5-FFF56309D815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V="1">
              <a:off x="4400387" y="5416980"/>
              <a:ext cx="0" cy="119648"/>
            </a:xfrm>
            <a:prstGeom prst="straightConnector1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3" name="AutoShape 14">
              <a:extLst>
                <a:ext uri="{FF2B5EF4-FFF2-40B4-BE49-F238E27FC236}">
                  <a16:creationId xmlns:a16="http://schemas.microsoft.com/office/drawing/2014/main" id="{3B0936D3-EDD2-43A6-A5B1-27CD1C72A7E1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V="1">
              <a:off x="5778528" y="5416980"/>
              <a:ext cx="0" cy="119648"/>
            </a:xfrm>
            <a:prstGeom prst="straightConnector1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" name="AutoShape 15">
              <a:extLst>
                <a:ext uri="{FF2B5EF4-FFF2-40B4-BE49-F238E27FC236}">
                  <a16:creationId xmlns:a16="http://schemas.microsoft.com/office/drawing/2014/main" id="{8C3D1819-4403-4987-913F-3BDAF172C852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V="1">
              <a:off x="7728709" y="5416980"/>
              <a:ext cx="0" cy="119648"/>
            </a:xfrm>
            <a:prstGeom prst="straightConnector1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5" name="AutoShape 16">
              <a:extLst>
                <a:ext uri="{FF2B5EF4-FFF2-40B4-BE49-F238E27FC236}">
                  <a16:creationId xmlns:a16="http://schemas.microsoft.com/office/drawing/2014/main" id="{88CA5C51-BC78-4DF3-93D0-DCB548128D0B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V="1">
              <a:off x="8090275" y="5416980"/>
              <a:ext cx="0" cy="119648"/>
            </a:xfrm>
            <a:prstGeom prst="straightConnector1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6" name="AutoShape 17">
              <a:extLst>
                <a:ext uri="{FF2B5EF4-FFF2-40B4-BE49-F238E27FC236}">
                  <a16:creationId xmlns:a16="http://schemas.microsoft.com/office/drawing/2014/main" id="{48505684-5F8A-43B7-868A-F929354DC041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V="1">
              <a:off x="8457080" y="5416980"/>
              <a:ext cx="0" cy="119648"/>
            </a:xfrm>
            <a:prstGeom prst="straightConnector1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1" name="Text Box 22">
              <a:extLst>
                <a:ext uri="{FF2B5EF4-FFF2-40B4-BE49-F238E27FC236}">
                  <a16:creationId xmlns:a16="http://schemas.microsoft.com/office/drawing/2014/main" id="{3576C8C2-862E-4288-B0E1-BE2A76C4C5D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807184" y="5264145"/>
              <a:ext cx="512654" cy="250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 algn="l">
                <a:lnSpc>
                  <a:spcPct val="107000"/>
                </a:lnSpc>
                <a:spcAft>
                  <a:spcPts val="800"/>
                </a:spcAft>
              </a:pPr>
              <a:r>
                <a:rPr lang="en-US" sz="12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20 %</a:t>
              </a:r>
              <a:endPara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32" name="Text Box 23">
              <a:extLst>
                <a:ext uri="{FF2B5EF4-FFF2-40B4-BE49-F238E27FC236}">
                  <a16:creationId xmlns:a16="http://schemas.microsoft.com/office/drawing/2014/main" id="{E2B2E945-E504-40C7-81EB-507B73F6A35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16108" y="5264145"/>
              <a:ext cx="553701" cy="250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 algn="l">
                <a:lnSpc>
                  <a:spcPct val="107000"/>
                </a:lnSpc>
                <a:spcAft>
                  <a:spcPts val="800"/>
                </a:spcAft>
              </a:pPr>
              <a:r>
                <a:rPr lang="en-US" sz="12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40 %</a:t>
              </a:r>
              <a:endPara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33" name="Text Box 24">
              <a:extLst>
                <a:ext uri="{FF2B5EF4-FFF2-40B4-BE49-F238E27FC236}">
                  <a16:creationId xmlns:a16="http://schemas.microsoft.com/office/drawing/2014/main" id="{1F187672-C98C-4FD3-A9A8-30557055885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39714" y="5264145"/>
              <a:ext cx="456760" cy="250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 algn="l">
                <a:lnSpc>
                  <a:spcPct val="107000"/>
                </a:lnSpc>
                <a:spcAft>
                  <a:spcPts val="800"/>
                </a:spcAft>
              </a:pPr>
              <a:r>
                <a:rPr lang="en-US" sz="1200" b="1" dirty="0">
                  <a:solidFill>
                    <a:srgbClr val="FF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60 %</a:t>
              </a:r>
              <a:endParaRPr lang="en-US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34" name="Text Box 25">
              <a:extLst>
                <a:ext uri="{FF2B5EF4-FFF2-40B4-BE49-F238E27FC236}">
                  <a16:creationId xmlns:a16="http://schemas.microsoft.com/office/drawing/2014/main" id="{36C7622E-1E8A-42B6-8A31-CF330F58795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668561" y="5264145"/>
              <a:ext cx="443660" cy="250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 algn="l">
                <a:lnSpc>
                  <a:spcPct val="107000"/>
                </a:lnSpc>
                <a:spcAft>
                  <a:spcPts val="800"/>
                </a:spcAft>
              </a:pPr>
              <a:r>
                <a:rPr lang="en-US" sz="12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80 %</a:t>
              </a:r>
              <a:endPara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35" name="Text Box 26">
              <a:extLst>
                <a:ext uri="{FF2B5EF4-FFF2-40B4-BE49-F238E27FC236}">
                  <a16:creationId xmlns:a16="http://schemas.microsoft.com/office/drawing/2014/main" id="{B8174FFC-8AE3-4670-947D-88C710D290B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72954" y="5264145"/>
              <a:ext cx="653263" cy="250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 algn="l">
                <a:lnSpc>
                  <a:spcPct val="107000"/>
                </a:lnSpc>
                <a:spcAft>
                  <a:spcPts val="800"/>
                </a:spcAft>
              </a:pPr>
              <a:r>
                <a:rPr lang="en-US" sz="12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100 %</a:t>
              </a:r>
              <a:endPara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36" name="Text Box 27">
              <a:extLst>
                <a:ext uri="{FF2B5EF4-FFF2-40B4-BE49-F238E27FC236}">
                  <a16:creationId xmlns:a16="http://schemas.microsoft.com/office/drawing/2014/main" id="{2BDD20FB-A1C6-425B-9A37-EB5AF7FCB42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362431" y="5264145"/>
              <a:ext cx="546715" cy="250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 algn="r">
                <a:lnSpc>
                  <a:spcPct val="107000"/>
                </a:lnSpc>
                <a:spcAft>
                  <a:spcPts val="800"/>
                </a:spcAft>
              </a:pPr>
              <a:r>
                <a:rPr lang="en-US" sz="120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100 %</a:t>
              </a:r>
              <a:endParaRPr lang="en-US" sz="16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37" name="Text Box 28">
              <a:extLst>
                <a:ext uri="{FF2B5EF4-FFF2-40B4-BE49-F238E27FC236}">
                  <a16:creationId xmlns:a16="http://schemas.microsoft.com/office/drawing/2014/main" id="{AB630D90-6DD8-4809-B4BD-ADC368EB02D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919099" y="5264145"/>
              <a:ext cx="553701" cy="250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en-US" sz="120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60 %</a:t>
              </a:r>
              <a:endParaRPr lang="en-US" sz="16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48" name="Text Box 37">
              <a:extLst>
                <a:ext uri="{FF2B5EF4-FFF2-40B4-BE49-F238E27FC236}">
                  <a16:creationId xmlns:a16="http://schemas.microsoft.com/office/drawing/2014/main" id="{0F3124AB-952A-4E0A-8246-1CB39D96A44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375004" y="5264145"/>
              <a:ext cx="403486" cy="250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en-US" sz="1200" b="1">
                  <a:solidFill>
                    <a:srgbClr val="FF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20 %</a:t>
              </a:r>
              <a:endParaRPr lang="en-US" sz="16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2" name="Text Box 3">
            <a:extLst>
              <a:ext uri="{FF2B5EF4-FFF2-40B4-BE49-F238E27FC236}">
                <a16:creationId xmlns:a16="http://schemas.microsoft.com/office/drawing/2014/main" id="{923090FD-7060-4E46-84DA-704466180E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20973" y="5522655"/>
            <a:ext cx="123142" cy="544968"/>
          </a:xfrm>
          <a:prstGeom prst="rect">
            <a:avLst/>
          </a:prstGeom>
          <a:solidFill>
            <a:srgbClr val="BEE395">
              <a:alpha val="8000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vert270" wrap="square" lIns="21600" tIns="0" rIns="0" bIns="0" anchor="t" anchorCtr="0" upright="1">
            <a:noAutofit/>
          </a:bodyPr>
          <a:lstStyle/>
          <a:p>
            <a:pPr>
              <a:lnSpc>
                <a:spcPts val="700"/>
              </a:lnSpc>
              <a:spcBef>
                <a:spcPts val="800"/>
              </a:spcBef>
              <a:spcAft>
                <a:spcPts val="800"/>
              </a:spcAft>
            </a:pPr>
            <a:r>
              <a:rPr lang="lt-LT" sz="1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mozaika</a:t>
            </a:r>
            <a:endParaRPr lang="lt-LT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59" name="Group 58">
            <a:extLst>
              <a:ext uri="{FF2B5EF4-FFF2-40B4-BE49-F238E27FC236}">
                <a16:creationId xmlns:a16="http://schemas.microsoft.com/office/drawing/2014/main" id="{D4EDCAED-A152-47B6-9E7A-C5D5B696CCE9}"/>
              </a:ext>
            </a:extLst>
          </p:cNvPr>
          <p:cNvGrpSpPr/>
          <p:nvPr/>
        </p:nvGrpSpPr>
        <p:grpSpPr>
          <a:xfrm>
            <a:off x="3001724" y="5273580"/>
            <a:ext cx="4142391" cy="210820"/>
            <a:chOff x="0" y="0"/>
            <a:chExt cx="3006657" cy="211171"/>
          </a:xfrm>
        </p:grpSpPr>
        <p:cxnSp>
          <p:nvCxnSpPr>
            <p:cNvPr id="60" name="AutoShape 18">
              <a:extLst>
                <a:ext uri="{FF2B5EF4-FFF2-40B4-BE49-F238E27FC236}">
                  <a16:creationId xmlns:a16="http://schemas.microsoft.com/office/drawing/2014/main" id="{920395FA-3E84-45D7-AD48-B4B096E7C38D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V="1">
              <a:off x="3006657" y="1621"/>
              <a:ext cx="0" cy="209550"/>
            </a:xfrm>
            <a:prstGeom prst="straightConnector1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1" name="AutoShape 19">
              <a:extLst>
                <a:ext uri="{FF2B5EF4-FFF2-40B4-BE49-F238E27FC236}">
                  <a16:creationId xmlns:a16="http://schemas.microsoft.com/office/drawing/2014/main" id="{D126252E-2674-4793-86F9-E903AA3F406D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H="1">
              <a:off x="0" y="0"/>
              <a:ext cx="3003550" cy="0"/>
            </a:xfrm>
            <a:prstGeom prst="straightConnector1">
              <a:avLst/>
            </a:prstGeom>
            <a:noFill/>
            <a:ln w="19050">
              <a:solidFill>
                <a:srgbClr val="FF0000"/>
              </a:solidFill>
              <a:prstDash val="dash"/>
              <a:round/>
              <a:headEnd/>
              <a:tailEnd type="stealth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0EEA5C1D-7662-476D-AE5D-DA0700CE71F9}"/>
              </a:ext>
            </a:extLst>
          </p:cNvPr>
          <p:cNvGrpSpPr/>
          <p:nvPr/>
        </p:nvGrpSpPr>
        <p:grpSpPr>
          <a:xfrm flipH="1">
            <a:off x="6992042" y="5350436"/>
            <a:ext cx="380668" cy="138682"/>
            <a:chOff x="0" y="0"/>
            <a:chExt cx="3006657" cy="211171"/>
          </a:xfrm>
        </p:grpSpPr>
        <p:cxnSp>
          <p:nvCxnSpPr>
            <p:cNvPr id="64" name="AutoShape 18">
              <a:extLst>
                <a:ext uri="{FF2B5EF4-FFF2-40B4-BE49-F238E27FC236}">
                  <a16:creationId xmlns:a16="http://schemas.microsoft.com/office/drawing/2014/main" id="{5D95218C-3738-455D-B4D3-CDB5514FF841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V="1">
              <a:off x="3006657" y="1621"/>
              <a:ext cx="0" cy="209550"/>
            </a:xfrm>
            <a:prstGeom prst="straightConnector1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5" name="AutoShape 19">
              <a:extLst>
                <a:ext uri="{FF2B5EF4-FFF2-40B4-BE49-F238E27FC236}">
                  <a16:creationId xmlns:a16="http://schemas.microsoft.com/office/drawing/2014/main" id="{17539D4A-5D8F-4CDA-813C-9D262CE3F9C0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H="1">
              <a:off x="0" y="0"/>
              <a:ext cx="3003550" cy="0"/>
            </a:xfrm>
            <a:prstGeom prst="straightConnector1">
              <a:avLst/>
            </a:prstGeom>
            <a:noFill/>
            <a:ln w="19050">
              <a:solidFill>
                <a:srgbClr val="FF0000"/>
              </a:solidFill>
              <a:prstDash val="dash"/>
              <a:round/>
              <a:headEnd/>
              <a:tailEnd type="stealth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41" name="Rectangle 40" descr=" Wide downward">
            <a:extLst>
              <a:ext uri="{FF2B5EF4-FFF2-40B4-BE49-F238E27FC236}">
                <a16:creationId xmlns:a16="http://schemas.microsoft.com/office/drawing/2014/main" id="{0B6D2685-D251-4374-A011-1924441F3E39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354710" y="2537465"/>
            <a:ext cx="260956" cy="251730"/>
          </a:xfrm>
          <a:prstGeom prst="rect">
            <a:avLst/>
          </a:prstGeom>
          <a:pattFill prst="wdDnDiag">
            <a:fgClr>
              <a:srgbClr val="000000">
                <a:alpha val="39999"/>
              </a:srgbClr>
            </a:fgClr>
            <a:bgClr>
              <a:srgbClr val="FFFFFF">
                <a:alpha val="39999"/>
              </a:srgbClr>
            </a:bgClr>
          </a:pattFill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en-US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27DDE0FD-AF15-47B1-AB86-C9FD80A422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4711" y="3056778"/>
            <a:ext cx="260956" cy="250650"/>
          </a:xfrm>
          <a:prstGeom prst="rect">
            <a:avLst/>
          </a:prstGeom>
          <a:solidFill>
            <a:srgbClr val="92D050">
              <a:alpha val="7000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en-US"/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F7B9850A-B275-464E-8631-333E6F55B1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7743" y="3576718"/>
            <a:ext cx="257923" cy="250650"/>
          </a:xfrm>
          <a:prstGeom prst="rect">
            <a:avLst/>
          </a:prstGeom>
          <a:noFill/>
          <a:ln w="31750">
            <a:solidFill>
              <a:srgbClr val="BF8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en-US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9B4F3E0F-41A9-40B2-8BCB-19CB3C3EFF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3436" y="1496948"/>
            <a:ext cx="257923" cy="250651"/>
          </a:xfrm>
          <a:prstGeom prst="rect">
            <a:avLst/>
          </a:prstGeom>
          <a:noFill/>
          <a:ln w="254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en-US"/>
          </a:p>
        </p:txBody>
      </p:sp>
      <p:sp>
        <p:nvSpPr>
          <p:cNvPr id="47" name="Rectangle 46" descr=" Wide upward">
            <a:extLst>
              <a:ext uri="{FF2B5EF4-FFF2-40B4-BE49-F238E27FC236}">
                <a16:creationId xmlns:a16="http://schemas.microsoft.com/office/drawing/2014/main" id="{3A963AFF-192F-42FA-A5D6-EE30836D4F3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16104" y="2541156"/>
            <a:ext cx="257923" cy="248040"/>
          </a:xfrm>
          <a:prstGeom prst="rect">
            <a:avLst/>
          </a:prstGeom>
          <a:pattFill prst="wdUpDiag">
            <a:fgClr>
              <a:srgbClr val="000000">
                <a:alpha val="39999"/>
              </a:srgbClr>
            </a:fgClr>
            <a:bgClr>
              <a:srgbClr val="FFFFFF">
                <a:alpha val="39999"/>
              </a:srgbClr>
            </a:bgClr>
          </a:pattFill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7218420"/>
      </p:ext>
    </p:extLst>
  </p:cSld>
  <p:clrMapOvr>
    <a:masterClrMapping/>
  </p:clrMapOvr>
  <p:transition spd="slow">
    <p:pull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7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6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7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750"/>
                                        <p:tgtEl>
                                          <p:spTgt spid="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750" fill="hold"/>
                                        <p:tgtEl>
                                          <p:spTgt spid="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750" fill="hold"/>
                                        <p:tgtEl>
                                          <p:spTgt spid="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7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1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1500"/>
                            </p:stCondLst>
                            <p:childTnLst>
                              <p:par>
                                <p:cTn id="88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0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2500"/>
                            </p:stCondLst>
                            <p:childTnLst>
                              <p:par>
                                <p:cTn id="9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3000"/>
                            </p:stCondLst>
                            <p:childTnLst>
                              <p:par>
                                <p:cTn id="9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8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3500"/>
                            </p:stCondLst>
                            <p:childTnLst>
                              <p:par>
                                <p:cTn id="10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6" grpId="0" animBg="1"/>
      <p:bldP spid="18" grpId="0" animBg="1"/>
      <p:bldP spid="19" grpId="0" animBg="1"/>
      <p:bldP spid="20" grpId="0" animBg="1"/>
      <p:bldP spid="38" grpId="0" animBg="1"/>
      <p:bldP spid="39" grpId="0" animBg="1"/>
      <p:bldP spid="45" grpId="0"/>
      <p:bldP spid="12" grpId="0" animBg="1"/>
      <p:bldP spid="41" grpId="0" animBg="1"/>
      <p:bldP spid="42" grpId="0" animBg="1"/>
      <p:bldP spid="44" grpId="0" animBg="1"/>
      <p:bldP spid="46" grpId="0" animBg="1"/>
      <p:bldP spid="4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Rectangle 4">
            <a:extLst>
              <a:ext uri="{FF2B5EF4-FFF2-40B4-BE49-F238E27FC236}">
                <a16:creationId xmlns:a16="http://schemas.microsoft.com/office/drawing/2014/main" id="{D6B24D97-7D13-42E4-8CB7-B50B8489F3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9182" y="361950"/>
            <a:ext cx="8461731" cy="871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l">
              <a:lnSpc>
                <a:spcPct val="80000"/>
              </a:lnSpc>
              <a:spcBef>
                <a:spcPct val="0"/>
              </a:spcBef>
            </a:pPr>
            <a:r>
              <a:rPr lang="lt-LT" sz="3600" b="1" dirty="0">
                <a:solidFill>
                  <a:srgbClr val="4D4D4D"/>
                </a:solidFill>
                <a:effectLst>
                  <a:glow rad="1270000">
                    <a:srgbClr val="99CC00">
                      <a:alpha val="15000"/>
                    </a:srgbClr>
                  </a:glow>
                </a:effectLst>
                <a:latin typeface="Calibri" pitchFamily="34" charset="0"/>
                <a:cs typeface="MV Boli" pitchFamily="2" charset="0"/>
              </a:rPr>
              <a:t>Miškai Buveinėse</a:t>
            </a:r>
            <a:br>
              <a:rPr lang="lt-LT" sz="3600" b="1" dirty="0">
                <a:solidFill>
                  <a:srgbClr val="4D4D4D"/>
                </a:solidFill>
                <a:latin typeface="Calibri" pitchFamily="34" charset="0"/>
                <a:cs typeface="MV Boli" pitchFamily="2" charset="0"/>
              </a:rPr>
            </a:br>
            <a:r>
              <a:rPr lang="lt-LT" sz="2800" dirty="0">
                <a:solidFill>
                  <a:srgbClr val="4D4D4D"/>
                </a:solidFill>
                <a:effectLst>
                  <a:glow rad="1117600">
                    <a:srgbClr val="99CC00">
                      <a:alpha val="10000"/>
                    </a:srgbClr>
                  </a:glow>
                  <a:reflection blurRad="6350" stA="10000" endPos="45500" dir="5400000" sy="-100000" algn="bl" rotWithShape="0"/>
                </a:effectLst>
                <a:latin typeface="Arial" pitchFamily="34" charset="0"/>
                <a:cs typeface="Arial" pitchFamily="34" charset="0"/>
              </a:rPr>
              <a:t>pasiskirstymas pagal nuosavybę</a:t>
            </a:r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9E3107AB-E894-4A7D-8A84-2A63B6397F75}"/>
              </a:ext>
            </a:extLst>
          </p:cNvPr>
          <p:cNvGrpSpPr>
            <a:grpSpLocks/>
          </p:cNvGrpSpPr>
          <p:nvPr/>
        </p:nvGrpSpPr>
        <p:grpSpPr bwMode="auto">
          <a:xfrm>
            <a:off x="3522689" y="5404514"/>
            <a:ext cx="2715109" cy="1326312"/>
            <a:chOff x="5385" y="4490"/>
            <a:chExt cx="2268" cy="1406"/>
          </a:xfrm>
        </p:grpSpPr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4F232860-BF4E-46A8-9C87-76A41DD087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85" y="4523"/>
              <a:ext cx="228" cy="228"/>
            </a:xfrm>
            <a:prstGeom prst="rect">
              <a:avLst/>
            </a:prstGeom>
            <a:solidFill>
              <a:srgbClr val="92D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sz="2400"/>
            </a:p>
          </p:txBody>
        </p:sp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419EDB1D-A2CA-422D-B697-DA8565E1873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85" y="4988"/>
              <a:ext cx="228" cy="228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sz="2400"/>
            </a:p>
          </p:txBody>
        </p:sp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08F085DA-18C6-4955-9645-2F935F612A1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85" y="5431"/>
              <a:ext cx="228" cy="228"/>
            </a:xfrm>
            <a:prstGeom prst="rect">
              <a:avLst/>
            </a:prstGeom>
            <a:solidFill>
              <a:srgbClr val="D8D8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sz="2400"/>
            </a:p>
          </p:txBody>
        </p:sp>
        <p:sp>
          <p:nvSpPr>
            <p:cNvPr id="53" name="Text Box 45">
              <a:extLst>
                <a:ext uri="{FF2B5EF4-FFF2-40B4-BE49-F238E27FC236}">
                  <a16:creationId xmlns:a16="http://schemas.microsoft.com/office/drawing/2014/main" id="{92B99E14-0207-471D-B189-F895CE69E0E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714" y="4490"/>
              <a:ext cx="1939" cy="1406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 algn="l">
                <a:spcAft>
                  <a:spcPts val="0"/>
                </a:spcAft>
              </a:pPr>
              <a:r>
                <a:rPr lang="lt-LT" sz="1800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Arial Unicode MS"/>
                </a:rPr>
                <a:t>valstybinės reikšmės</a:t>
              </a:r>
              <a:endParaRPr lang="en-US" sz="20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 Unicode MS"/>
              </a:endParaRPr>
            </a:p>
            <a:p>
              <a:pPr algn="l">
                <a:spcBef>
                  <a:spcPts val="900"/>
                </a:spcBef>
                <a:spcAft>
                  <a:spcPts val="0"/>
                </a:spcAft>
              </a:pPr>
              <a:r>
                <a:rPr lang="lt-LT" sz="1800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Arial Unicode MS"/>
                </a:rPr>
                <a:t>privatūs</a:t>
              </a:r>
              <a:endParaRPr lang="en-US" sz="20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 Unicode MS"/>
              </a:endParaRPr>
            </a:p>
            <a:p>
              <a:pPr algn="l">
                <a:spcBef>
                  <a:spcPts val="900"/>
                </a:spcBef>
                <a:spcAft>
                  <a:spcPts val="0"/>
                </a:spcAft>
              </a:pPr>
              <a:r>
                <a:rPr lang="lt-LT" sz="1800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Arial Unicode MS"/>
                </a:rPr>
                <a:t>skirti nuosavybės teisėms atkurti</a:t>
              </a:r>
              <a:endParaRPr lang="en-US" sz="20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 Unicode MS"/>
              </a:endParaRPr>
            </a:p>
          </p:txBody>
        </p:sp>
      </p:grpSp>
      <p:sp>
        <p:nvSpPr>
          <p:cNvPr id="44" name="Text Box 8">
            <a:extLst>
              <a:ext uri="{FF2B5EF4-FFF2-40B4-BE49-F238E27FC236}">
                <a16:creationId xmlns:a16="http://schemas.microsoft.com/office/drawing/2014/main" id="{DF52E681-C55D-4473-A74F-74D50CB8B3F5}"/>
              </a:ext>
            </a:extLst>
          </p:cNvPr>
          <p:cNvSpPr txBox="1">
            <a:spLocks noChangeArrowheads="1"/>
          </p:cNvSpPr>
          <p:nvPr/>
        </p:nvSpPr>
        <p:spPr bwMode="auto">
          <a:xfrm rot="5400000">
            <a:off x="1741086" y="1156480"/>
            <a:ext cx="416949" cy="21784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0" tIns="0" rIns="0" bIns="0" anchor="t" anchorCtr="0" upright="1">
            <a:noAutofit/>
          </a:bodyPr>
          <a:lstStyle/>
          <a:p>
            <a:pPr>
              <a:spcAft>
                <a:spcPts val="0"/>
              </a:spcAft>
            </a:pPr>
            <a:r>
              <a:rPr lang="lt-LT" sz="24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 Unicode MS"/>
              </a:rPr>
              <a:t>256.500 ha</a:t>
            </a:r>
            <a:endParaRPr lang="en-US" sz="2800" dirty="0">
              <a:solidFill>
                <a:srgbClr val="00000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Arial Unicode MS"/>
            </a:endParaRPr>
          </a:p>
        </p:txBody>
      </p:sp>
      <p:sp>
        <p:nvSpPr>
          <p:cNvPr id="46" name="Text Box 9">
            <a:extLst>
              <a:ext uri="{FF2B5EF4-FFF2-40B4-BE49-F238E27FC236}">
                <a16:creationId xmlns:a16="http://schemas.microsoft.com/office/drawing/2014/main" id="{CEFE09E6-E18F-4104-B6C7-28CE290EC93B}"/>
              </a:ext>
            </a:extLst>
          </p:cNvPr>
          <p:cNvSpPr txBox="1">
            <a:spLocks noChangeArrowheads="1"/>
          </p:cNvSpPr>
          <p:nvPr/>
        </p:nvSpPr>
        <p:spPr bwMode="auto">
          <a:xfrm rot="5400000">
            <a:off x="7041097" y="1156480"/>
            <a:ext cx="416949" cy="21784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0" tIns="0" rIns="0" bIns="0" anchor="t" anchorCtr="0" upright="1">
            <a:noAutofit/>
          </a:bodyPr>
          <a:lstStyle/>
          <a:p>
            <a:pPr>
              <a:spcAft>
                <a:spcPts val="0"/>
              </a:spcAft>
            </a:pPr>
            <a:r>
              <a:rPr lang="lt-LT" sz="24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 Unicode MS"/>
              </a:rPr>
              <a:t>89.500 ha</a:t>
            </a:r>
            <a:endParaRPr lang="en-US" sz="2800" dirty="0">
              <a:solidFill>
                <a:srgbClr val="00000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Arial Unicode MS"/>
            </a:endParaRPr>
          </a:p>
        </p:txBody>
      </p:sp>
      <p:pic>
        <p:nvPicPr>
          <p:cNvPr id="47" name="Picture 46">
            <a:extLst>
              <a:ext uri="{FF2B5EF4-FFF2-40B4-BE49-F238E27FC236}">
                <a16:creationId xmlns:a16="http://schemas.microsoft.com/office/drawing/2014/main" id="{5C43C3EB-DAFA-41AD-BF60-D5DA7E78CB32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9512" y="2558834"/>
            <a:ext cx="3420122" cy="3214048"/>
          </a:xfrm>
          <a:prstGeom prst="rect">
            <a:avLst/>
          </a:prstGeom>
          <a:noFill/>
        </p:spPr>
      </p:pic>
      <p:pic>
        <p:nvPicPr>
          <p:cNvPr id="49" name="Picture 48">
            <a:extLst>
              <a:ext uri="{FF2B5EF4-FFF2-40B4-BE49-F238E27FC236}">
                <a16:creationId xmlns:a16="http://schemas.microsoft.com/office/drawing/2014/main" id="{8CB5006B-BD80-4D19-BD94-A7F9C3D98F1F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501" y="2558834"/>
            <a:ext cx="3420122" cy="3214048"/>
          </a:xfrm>
          <a:prstGeom prst="rect">
            <a:avLst/>
          </a:prstGeom>
          <a:noFill/>
        </p:spPr>
      </p:pic>
      <p:sp>
        <p:nvSpPr>
          <p:cNvPr id="54" name="Text Box 8">
            <a:extLst>
              <a:ext uri="{FF2B5EF4-FFF2-40B4-BE49-F238E27FC236}">
                <a16:creationId xmlns:a16="http://schemas.microsoft.com/office/drawing/2014/main" id="{FA9C2636-A487-444E-B0C8-7A6E5A5D9D93}"/>
              </a:ext>
            </a:extLst>
          </p:cNvPr>
          <p:cNvSpPr txBox="1">
            <a:spLocks noChangeArrowheads="1"/>
          </p:cNvSpPr>
          <p:nvPr/>
        </p:nvSpPr>
        <p:spPr bwMode="auto">
          <a:xfrm rot="5400000">
            <a:off x="1741086" y="48091"/>
            <a:ext cx="416949" cy="35311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0" tIns="0" rIns="0" bIns="0" anchor="t" anchorCtr="0" upright="1">
            <a:noAutofit/>
          </a:bodyPr>
          <a:lstStyle/>
          <a:p>
            <a:pPr>
              <a:spcAft>
                <a:spcPts val="0"/>
              </a:spcAft>
            </a:pPr>
            <a:r>
              <a:rPr lang="lt-LT" sz="2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 Unicode MS"/>
              </a:rPr>
              <a:t>VISOS Buveinės</a:t>
            </a:r>
            <a:endParaRPr lang="en-US" sz="3200" dirty="0">
              <a:solidFill>
                <a:schemeClr val="bg1">
                  <a:lumMod val="50000"/>
                </a:schemeClr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Arial Unicode MS"/>
            </a:endParaRPr>
          </a:p>
        </p:txBody>
      </p:sp>
      <p:sp>
        <p:nvSpPr>
          <p:cNvPr id="55" name="Text Box 9">
            <a:extLst>
              <a:ext uri="{FF2B5EF4-FFF2-40B4-BE49-F238E27FC236}">
                <a16:creationId xmlns:a16="http://schemas.microsoft.com/office/drawing/2014/main" id="{2E3C224A-3DE1-40B8-A34A-EE6886774C04}"/>
              </a:ext>
            </a:extLst>
          </p:cNvPr>
          <p:cNvSpPr txBox="1">
            <a:spLocks noChangeArrowheads="1"/>
          </p:cNvSpPr>
          <p:nvPr/>
        </p:nvSpPr>
        <p:spPr bwMode="auto">
          <a:xfrm rot="5400000">
            <a:off x="7041097" y="233119"/>
            <a:ext cx="416949" cy="31610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0" tIns="0" rIns="0" bIns="0" anchor="t" anchorCtr="0" upright="1">
            <a:noAutofit/>
          </a:bodyPr>
          <a:lstStyle/>
          <a:p>
            <a:pPr>
              <a:spcAft>
                <a:spcPts val="0"/>
              </a:spcAft>
            </a:pPr>
            <a:r>
              <a:rPr lang="lt-LT" sz="2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 Unicode MS"/>
              </a:rPr>
              <a:t>BAST/V teritorijose</a:t>
            </a:r>
            <a:endParaRPr lang="en-US" sz="3200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ea typeface="Times New Roman" panose="02020603050405020304" pitchFamily="18" charset="0"/>
              <a:cs typeface="Arial Unicode MS"/>
            </a:endParaRPr>
          </a:p>
        </p:txBody>
      </p:sp>
    </p:spTree>
    <p:extLst>
      <p:ext uri="{BB962C8B-B14F-4D97-AF65-F5344CB8AC3E}">
        <p14:creationId xmlns:p14="http://schemas.microsoft.com/office/powerpoint/2010/main" val="1582442287"/>
      </p:ext>
    </p:extLst>
  </p:cSld>
  <p:clrMapOvr>
    <a:masterClrMapping/>
  </p:clrMapOvr>
  <p:transition spd="slow">
    <p:pull dir="rd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Rectangle 4">
            <a:extLst>
              <a:ext uri="{FF2B5EF4-FFF2-40B4-BE49-F238E27FC236}">
                <a16:creationId xmlns:a16="http://schemas.microsoft.com/office/drawing/2014/main" id="{D6B24D97-7D13-42E4-8CB7-B50B8489F3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9182" y="361950"/>
            <a:ext cx="8461731" cy="871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l">
              <a:lnSpc>
                <a:spcPct val="80000"/>
              </a:lnSpc>
              <a:spcBef>
                <a:spcPct val="0"/>
              </a:spcBef>
            </a:pPr>
            <a:r>
              <a:rPr lang="lt-LT" sz="3600" b="1" dirty="0">
                <a:solidFill>
                  <a:srgbClr val="4D4D4D"/>
                </a:solidFill>
                <a:effectLst>
                  <a:glow rad="1270000">
                    <a:srgbClr val="99CC00">
                      <a:alpha val="15000"/>
                    </a:srgbClr>
                  </a:glow>
                </a:effectLst>
                <a:latin typeface="Calibri" pitchFamily="34" charset="0"/>
                <a:cs typeface="MV Boli" pitchFamily="2" charset="0"/>
              </a:rPr>
              <a:t>Miškai Buveinėse</a:t>
            </a:r>
            <a:br>
              <a:rPr lang="lt-LT" sz="3600" b="1" dirty="0">
                <a:solidFill>
                  <a:srgbClr val="4D4D4D"/>
                </a:solidFill>
                <a:latin typeface="Calibri" pitchFamily="34" charset="0"/>
                <a:cs typeface="MV Boli" pitchFamily="2" charset="0"/>
              </a:rPr>
            </a:br>
            <a:r>
              <a:rPr lang="lt-LT" sz="2800" dirty="0">
                <a:solidFill>
                  <a:srgbClr val="4D4D4D"/>
                </a:solidFill>
                <a:effectLst>
                  <a:glow rad="1117600">
                    <a:srgbClr val="99CC00">
                      <a:alpha val="10000"/>
                    </a:srgbClr>
                  </a:glow>
                  <a:reflection blurRad="6350" stA="10000" endPos="45500" dir="5400000" sy="-100000" algn="bl" rotWithShape="0"/>
                </a:effectLst>
                <a:latin typeface="Arial" pitchFamily="34" charset="0"/>
                <a:cs typeface="Arial" pitchFamily="34" charset="0"/>
              </a:rPr>
              <a:t>pasiskirstymas pagal miškų grupes</a:t>
            </a:r>
          </a:p>
        </p:txBody>
      </p:sp>
      <p:sp>
        <p:nvSpPr>
          <p:cNvPr id="54" name="Text Box 8">
            <a:extLst>
              <a:ext uri="{FF2B5EF4-FFF2-40B4-BE49-F238E27FC236}">
                <a16:creationId xmlns:a16="http://schemas.microsoft.com/office/drawing/2014/main" id="{FA9C2636-A487-444E-B0C8-7A6E5A5D9D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2963" y="3732901"/>
            <a:ext cx="416949" cy="29851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vert270" wrap="square" lIns="0" tIns="0" rIns="0" bIns="0" anchor="t" anchorCtr="0" upright="1">
            <a:noAutofit/>
          </a:bodyPr>
          <a:lstStyle/>
          <a:p>
            <a:pPr algn="l">
              <a:spcAft>
                <a:spcPts val="0"/>
              </a:spcAft>
            </a:pPr>
            <a:r>
              <a:rPr lang="lt-LT" sz="2800" b="1" dirty="0">
                <a:solidFill>
                  <a:schemeClr val="bg1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 Unicode MS"/>
              </a:rPr>
              <a:t>VISOS Buveinės</a:t>
            </a:r>
            <a:endParaRPr lang="en-US" sz="3200" dirty="0">
              <a:solidFill>
                <a:schemeClr val="bg1">
                  <a:lumMod val="50000"/>
                </a:schemeClr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Arial Unicode MS"/>
            </a:endParaRPr>
          </a:p>
        </p:txBody>
      </p:sp>
      <p:sp>
        <p:nvSpPr>
          <p:cNvPr id="55" name="Text Box 9">
            <a:extLst>
              <a:ext uri="{FF2B5EF4-FFF2-40B4-BE49-F238E27FC236}">
                <a16:creationId xmlns:a16="http://schemas.microsoft.com/office/drawing/2014/main" id="{2E3C224A-3DE1-40B8-A34A-EE6886774C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98022" y="3745113"/>
            <a:ext cx="416949" cy="29729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vert270" wrap="square" lIns="0" tIns="0" rIns="0" bIns="0" anchor="t" anchorCtr="0" upright="1">
            <a:noAutofit/>
          </a:bodyPr>
          <a:lstStyle/>
          <a:p>
            <a:pPr algn="l">
              <a:spcAft>
                <a:spcPts val="0"/>
              </a:spcAft>
            </a:pPr>
            <a:r>
              <a:rPr lang="lt-LT" sz="2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 Unicode MS"/>
              </a:rPr>
              <a:t>BAST/V teritorijose</a:t>
            </a:r>
            <a:endParaRPr lang="en-US" sz="3200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ea typeface="Times New Roman" panose="02020603050405020304" pitchFamily="18" charset="0"/>
              <a:cs typeface="Arial Unicode MS"/>
            </a:endParaRPr>
          </a:p>
        </p:txBody>
      </p:sp>
      <p:pic>
        <p:nvPicPr>
          <p:cNvPr id="35" name="Picture 34">
            <a:extLst>
              <a:ext uri="{FF2B5EF4-FFF2-40B4-BE49-F238E27FC236}">
                <a16:creationId xmlns:a16="http://schemas.microsoft.com/office/drawing/2014/main" id="{9EC4753A-90E9-4E7E-9771-1B3C81E7F2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7289"/>
          <a:stretch>
            <a:fillRect/>
          </a:stretch>
        </p:blipFill>
        <p:spPr bwMode="auto">
          <a:xfrm>
            <a:off x="1027659" y="2935176"/>
            <a:ext cx="2898536" cy="35895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" name="Text Box 44">
            <a:extLst>
              <a:ext uri="{FF2B5EF4-FFF2-40B4-BE49-F238E27FC236}">
                <a16:creationId xmlns:a16="http://schemas.microsoft.com/office/drawing/2014/main" id="{D002FF5C-A3D0-4676-8778-D8BA9B5EA9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31196" y="6476978"/>
            <a:ext cx="330580" cy="2411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0" tIns="0" rIns="0" bIns="0" anchor="t" anchorCtr="0" upright="1"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</a:p>
        </p:txBody>
      </p:sp>
      <p:sp>
        <p:nvSpPr>
          <p:cNvPr id="37" name="Text Box 45">
            <a:extLst>
              <a:ext uri="{FF2B5EF4-FFF2-40B4-BE49-F238E27FC236}">
                <a16:creationId xmlns:a16="http://schemas.microsoft.com/office/drawing/2014/main" id="{6849812D-2AD2-41BC-BD5B-536F328879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68499" y="6476978"/>
            <a:ext cx="330580" cy="2411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0" tIns="0" rIns="0" bIns="0" anchor="t" anchorCtr="0" upright="1"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2000" b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II</a:t>
            </a:r>
          </a:p>
        </p:txBody>
      </p:sp>
      <p:sp>
        <p:nvSpPr>
          <p:cNvPr id="38" name="Text Box 46">
            <a:extLst>
              <a:ext uri="{FF2B5EF4-FFF2-40B4-BE49-F238E27FC236}">
                <a16:creationId xmlns:a16="http://schemas.microsoft.com/office/drawing/2014/main" id="{2A7A8EEB-C425-42A2-8609-74CAA9ADA0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00329" y="6476978"/>
            <a:ext cx="330580" cy="2411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0" tIns="0" rIns="0" bIns="0" anchor="t" anchorCtr="0" upright="1"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III</a:t>
            </a:r>
          </a:p>
        </p:txBody>
      </p:sp>
      <p:sp>
        <p:nvSpPr>
          <p:cNvPr id="39" name="Text Box 47">
            <a:extLst>
              <a:ext uri="{FF2B5EF4-FFF2-40B4-BE49-F238E27FC236}">
                <a16:creationId xmlns:a16="http://schemas.microsoft.com/office/drawing/2014/main" id="{364451AD-EDF7-4D1B-A03C-69F5C09876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37632" y="6476978"/>
            <a:ext cx="333008" cy="2411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0" tIns="0" rIns="0" bIns="0" anchor="t" anchorCtr="0" upright="1"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IV</a:t>
            </a:r>
          </a:p>
        </p:txBody>
      </p:sp>
      <p:sp>
        <p:nvSpPr>
          <p:cNvPr id="43" name="Text Box 49">
            <a:extLst>
              <a:ext uri="{FF2B5EF4-FFF2-40B4-BE49-F238E27FC236}">
                <a16:creationId xmlns:a16="http://schemas.microsoft.com/office/drawing/2014/main" id="{5904AA6C-AE28-4A56-9872-EF4E59C1C7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34919" y="5350527"/>
            <a:ext cx="523134" cy="2411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0" tIns="0" rIns="0" bIns="0" anchor="t" anchorCtr="0" upright="1"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1800" b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15,1</a:t>
            </a:r>
            <a:endParaRPr lang="en-US" sz="2400" b="1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5" name="Text Box 50">
            <a:extLst>
              <a:ext uri="{FF2B5EF4-FFF2-40B4-BE49-F238E27FC236}">
                <a16:creationId xmlns:a16="http://schemas.microsoft.com/office/drawing/2014/main" id="{147F01F8-5C37-4B33-8579-5BEFE197B9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72222" y="2806427"/>
            <a:ext cx="523134" cy="2411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0" tIns="0" rIns="0" bIns="0" anchor="t" anchorCtr="0" upright="1"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64,4</a:t>
            </a:r>
            <a:endParaRPr lang="en-US" sz="24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8" name="Text Box 51">
            <a:extLst>
              <a:ext uri="{FF2B5EF4-FFF2-40B4-BE49-F238E27FC236}">
                <a16:creationId xmlns:a16="http://schemas.microsoft.com/office/drawing/2014/main" id="{D829A75A-0410-4728-9E28-27FBAF84EE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00153" y="4593943"/>
            <a:ext cx="523134" cy="2411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0" tIns="0" rIns="0" bIns="0" anchor="t" anchorCtr="0" upright="1"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1800" b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29,8</a:t>
            </a:r>
            <a:endParaRPr lang="en-US" sz="2400" b="1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7" name="Freeform 53">
            <a:extLst>
              <a:ext uri="{FF2B5EF4-FFF2-40B4-BE49-F238E27FC236}">
                <a16:creationId xmlns:a16="http://schemas.microsoft.com/office/drawing/2014/main" id="{60044B37-EF02-45D0-A332-84B4787F6A6E}"/>
              </a:ext>
            </a:extLst>
          </p:cNvPr>
          <p:cNvSpPr>
            <a:spLocks/>
          </p:cNvSpPr>
          <p:nvPr/>
        </p:nvSpPr>
        <p:spPr bwMode="auto">
          <a:xfrm>
            <a:off x="3438846" y="3075757"/>
            <a:ext cx="330580" cy="74977"/>
          </a:xfrm>
          <a:custGeom>
            <a:avLst/>
            <a:gdLst>
              <a:gd name="T0" fmla="*/ 0 w 388"/>
              <a:gd name="T1" fmla="*/ 36 h 88"/>
              <a:gd name="T2" fmla="*/ 127 w 388"/>
              <a:gd name="T3" fmla="*/ 82 h 88"/>
              <a:gd name="T4" fmla="*/ 262 w 388"/>
              <a:gd name="T5" fmla="*/ 2 h 88"/>
              <a:gd name="T6" fmla="*/ 388 w 388"/>
              <a:gd name="T7" fmla="*/ 70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88" h="88">
                <a:moveTo>
                  <a:pt x="0" y="36"/>
                </a:moveTo>
                <a:cubicBezTo>
                  <a:pt x="41" y="62"/>
                  <a:pt x="83" y="88"/>
                  <a:pt x="127" y="82"/>
                </a:cubicBezTo>
                <a:cubicBezTo>
                  <a:pt x="171" y="76"/>
                  <a:pt x="219" y="4"/>
                  <a:pt x="262" y="2"/>
                </a:cubicBezTo>
                <a:cubicBezTo>
                  <a:pt x="305" y="0"/>
                  <a:pt x="346" y="35"/>
                  <a:pt x="388" y="70"/>
                </a:cubicBezTo>
              </a:path>
            </a:pathLst>
          </a:custGeom>
          <a:noFill/>
          <a:ln w="38100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en-US"/>
          </a:p>
        </p:txBody>
      </p:sp>
      <p:sp>
        <p:nvSpPr>
          <p:cNvPr id="58" name="Text Box 54">
            <a:extLst>
              <a:ext uri="{FF2B5EF4-FFF2-40B4-BE49-F238E27FC236}">
                <a16:creationId xmlns:a16="http://schemas.microsoft.com/office/drawing/2014/main" id="{2EB1178A-6DC4-4E70-AC1B-00A5E93E5E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0262" y="3204718"/>
            <a:ext cx="376588" cy="1927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vert270" wrap="square" lIns="0" tIns="0" rIns="0" bIns="0" anchor="t" anchorCtr="0" upright="1">
            <a:noAutofit/>
          </a:bodyPr>
          <a:lstStyle/>
          <a:p>
            <a:pPr algn="r">
              <a:lnSpc>
                <a:spcPct val="107000"/>
              </a:lnSpc>
              <a:spcAft>
                <a:spcPts val="800"/>
              </a:spcAft>
            </a:pPr>
            <a:r>
              <a:rPr lang="lt-LT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plotas, tūkst.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ha</a:t>
            </a: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3C328959-F312-4E2D-8565-C5747AB2CE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60"/>
          <a:stretch>
            <a:fillRect/>
          </a:stretch>
        </p:blipFill>
        <p:spPr bwMode="auto">
          <a:xfrm>
            <a:off x="5801067" y="2935176"/>
            <a:ext cx="2898536" cy="35963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Text Box 61">
            <a:extLst>
              <a:ext uri="{FF2B5EF4-FFF2-40B4-BE49-F238E27FC236}">
                <a16:creationId xmlns:a16="http://schemas.microsoft.com/office/drawing/2014/main" id="{2251332A-A387-49CB-A510-35333AB475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81747" y="5378466"/>
            <a:ext cx="672350" cy="2411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0" tIns="0" rIns="0" bIns="0" anchor="t" anchorCtr="0" upright="1"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14,9</a:t>
            </a:r>
          </a:p>
        </p:txBody>
      </p:sp>
      <p:sp>
        <p:nvSpPr>
          <p:cNvPr id="30" name="Text Box 62">
            <a:extLst>
              <a:ext uri="{FF2B5EF4-FFF2-40B4-BE49-F238E27FC236}">
                <a16:creationId xmlns:a16="http://schemas.microsoft.com/office/drawing/2014/main" id="{50AD3304-9754-42A0-9DEA-41AE670C26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19050" y="4039107"/>
            <a:ext cx="672350" cy="2411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0" tIns="0" rIns="0" bIns="0" anchor="t" anchorCtr="0" upright="1"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1800" b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41,0</a:t>
            </a:r>
          </a:p>
        </p:txBody>
      </p:sp>
      <p:sp>
        <p:nvSpPr>
          <p:cNvPr id="31" name="Text Box 63">
            <a:extLst>
              <a:ext uri="{FF2B5EF4-FFF2-40B4-BE49-F238E27FC236}">
                <a16:creationId xmlns:a16="http://schemas.microsoft.com/office/drawing/2014/main" id="{1A71AEEE-A531-4404-A6A6-A8BB6E283F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75949" y="5449183"/>
            <a:ext cx="672350" cy="2411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0" tIns="0" rIns="0" bIns="0" anchor="t" anchorCtr="0" upright="1"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1800" b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13,2</a:t>
            </a:r>
          </a:p>
        </p:txBody>
      </p:sp>
      <p:sp>
        <p:nvSpPr>
          <p:cNvPr id="32" name="Text Box 64">
            <a:extLst>
              <a:ext uri="{FF2B5EF4-FFF2-40B4-BE49-F238E27FC236}">
                <a16:creationId xmlns:a16="http://schemas.microsoft.com/office/drawing/2014/main" id="{774AA405-86B7-4D85-BA9C-17DA77459B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43073" y="5084523"/>
            <a:ext cx="672350" cy="2411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0" tIns="0" rIns="0" bIns="0" anchor="t" anchorCtr="0" upright="1"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1800" b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20,4</a:t>
            </a:r>
          </a:p>
        </p:txBody>
      </p:sp>
      <p:sp>
        <p:nvSpPr>
          <p:cNvPr id="59" name="Text Box 50">
            <a:extLst>
              <a:ext uri="{FF2B5EF4-FFF2-40B4-BE49-F238E27FC236}">
                <a16:creationId xmlns:a16="http://schemas.microsoft.com/office/drawing/2014/main" id="{4E6B878E-3253-4A44-AD29-65E0CF14BC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99291" y="2567326"/>
            <a:ext cx="809690" cy="2411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0" tIns="0" rIns="0" bIns="0" anchor="t" anchorCtr="0" upright="1"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lt-LT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147,2</a:t>
            </a:r>
            <a:endParaRPr lang="en-US" sz="24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0" name="Text Box 54">
            <a:extLst>
              <a:ext uri="{FF2B5EF4-FFF2-40B4-BE49-F238E27FC236}">
                <a16:creationId xmlns:a16="http://schemas.microsoft.com/office/drawing/2014/main" id="{C949F351-ED28-4A3A-96B5-EEF6E20930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14871" y="3204718"/>
            <a:ext cx="376588" cy="1927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vert270" wrap="square" lIns="0" tIns="0" rIns="0" bIns="0" anchor="t" anchorCtr="0" upright="1">
            <a:noAutofit/>
          </a:bodyPr>
          <a:lstStyle/>
          <a:p>
            <a:pPr algn="r">
              <a:lnSpc>
                <a:spcPct val="107000"/>
              </a:lnSpc>
              <a:spcAft>
                <a:spcPts val="800"/>
              </a:spcAft>
            </a:pPr>
            <a:r>
              <a:rPr lang="lt-LT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plotas, tūkst.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ha</a:t>
            </a:r>
          </a:p>
        </p:txBody>
      </p:sp>
      <p:sp>
        <p:nvSpPr>
          <p:cNvPr id="62" name="Text Box 44">
            <a:extLst>
              <a:ext uri="{FF2B5EF4-FFF2-40B4-BE49-F238E27FC236}">
                <a16:creationId xmlns:a16="http://schemas.microsoft.com/office/drawing/2014/main" id="{3CD38C3F-FCAD-4DBC-8DFB-CB31459493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76686" y="6476978"/>
            <a:ext cx="330580" cy="2411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0" tIns="0" rIns="0" bIns="0" anchor="t" anchorCtr="0" upright="1"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</a:p>
        </p:txBody>
      </p:sp>
      <p:sp>
        <p:nvSpPr>
          <p:cNvPr id="63" name="Text Box 45">
            <a:extLst>
              <a:ext uri="{FF2B5EF4-FFF2-40B4-BE49-F238E27FC236}">
                <a16:creationId xmlns:a16="http://schemas.microsoft.com/office/drawing/2014/main" id="{2D7CE5E3-F7CF-44FA-ACFD-A9920A67BE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13989" y="6476978"/>
            <a:ext cx="330580" cy="2411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0" tIns="0" rIns="0" bIns="0" anchor="t" anchorCtr="0" upright="1"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2000" b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II</a:t>
            </a:r>
          </a:p>
        </p:txBody>
      </p:sp>
      <p:sp>
        <p:nvSpPr>
          <p:cNvPr id="64" name="Text Box 46">
            <a:extLst>
              <a:ext uri="{FF2B5EF4-FFF2-40B4-BE49-F238E27FC236}">
                <a16:creationId xmlns:a16="http://schemas.microsoft.com/office/drawing/2014/main" id="{91C2A3A3-0CE2-4012-B3E6-AFE2143271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59467" y="6476978"/>
            <a:ext cx="330580" cy="2411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0" tIns="0" rIns="0" bIns="0" anchor="t" anchorCtr="0" upright="1"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III</a:t>
            </a:r>
          </a:p>
        </p:txBody>
      </p:sp>
      <p:sp>
        <p:nvSpPr>
          <p:cNvPr id="65" name="Text Box 47">
            <a:extLst>
              <a:ext uri="{FF2B5EF4-FFF2-40B4-BE49-F238E27FC236}">
                <a16:creationId xmlns:a16="http://schemas.microsoft.com/office/drawing/2014/main" id="{EFBFDF79-CAC6-41AF-B0BA-739B5952DE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10418" y="6476978"/>
            <a:ext cx="333008" cy="2411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0" tIns="0" rIns="0" bIns="0" anchor="t" anchorCtr="0" upright="1"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IV</a:t>
            </a:r>
          </a:p>
        </p:txBody>
      </p:sp>
      <p:sp>
        <p:nvSpPr>
          <p:cNvPr id="28" name="Rectangle 4">
            <a:extLst>
              <a:ext uri="{FF2B5EF4-FFF2-40B4-BE49-F238E27FC236}">
                <a16:creationId xmlns:a16="http://schemas.microsoft.com/office/drawing/2014/main" id="{AAF97158-B1CD-4D3F-BC4B-5365654517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7967" y="1427782"/>
            <a:ext cx="8926033" cy="649721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 anchor="t" anchorCtr="0"/>
          <a:lstStyle/>
          <a:p>
            <a:pPr marL="285750" indent="-285750" algn="l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lt-LT" sz="2000" b="1" i="1" dirty="0">
                <a:latin typeface="+mj-lt"/>
                <a:cs typeface="MV Boli" pitchFamily="2" charset="0"/>
              </a:rPr>
              <a:t>pagrindinė dalis visų buveinių inventorizuota</a:t>
            </a:r>
            <a:r>
              <a:rPr lang="en-US" sz="2000" b="1" i="1" dirty="0">
                <a:latin typeface="+mj-lt"/>
                <a:cs typeface="MV Boli" pitchFamily="2" charset="0"/>
              </a:rPr>
              <a:t>:</a:t>
            </a:r>
            <a:r>
              <a:rPr lang="lt-LT" sz="2000" b="1" i="1" dirty="0">
                <a:latin typeface="+mj-lt"/>
                <a:cs typeface="MV Boli" pitchFamily="2" charset="0"/>
              </a:rPr>
              <a:t> </a:t>
            </a:r>
            <a:br>
              <a:rPr lang="en-US" sz="2000" dirty="0">
                <a:latin typeface="+mj-lt"/>
                <a:cs typeface="MV Boli" pitchFamily="2" charset="0"/>
              </a:rPr>
            </a:br>
            <a:r>
              <a:rPr lang="lt-LT" sz="2000" dirty="0">
                <a:latin typeface="+mj-lt"/>
                <a:cs typeface="MV Boli" pitchFamily="2" charset="0"/>
              </a:rPr>
              <a:t>IV </a:t>
            </a:r>
            <a:r>
              <a:rPr lang="lt-LT" sz="2000" dirty="0" err="1">
                <a:latin typeface="+mj-lt"/>
                <a:cs typeface="MV Boli" pitchFamily="2" charset="0"/>
              </a:rPr>
              <a:t>gr</a:t>
            </a:r>
            <a:r>
              <a:rPr lang="lt-LT" sz="2000" dirty="0">
                <a:latin typeface="+mj-lt"/>
                <a:cs typeface="MV Boli" pitchFamily="2" charset="0"/>
              </a:rPr>
              <a:t>. miškuose - 147 200 ha (57</a:t>
            </a:r>
            <a:r>
              <a:rPr lang="en-US" sz="2000" dirty="0">
                <a:latin typeface="+mj-lt"/>
                <a:cs typeface="MV Boli" pitchFamily="2" charset="0"/>
              </a:rPr>
              <a:t>%</a:t>
            </a:r>
            <a:r>
              <a:rPr lang="lt-LT" sz="2000" dirty="0">
                <a:latin typeface="+mj-lt"/>
                <a:cs typeface="MV Boli" pitchFamily="2" charset="0"/>
              </a:rPr>
              <a:t>)</a:t>
            </a:r>
            <a:r>
              <a:rPr lang="en-US" sz="2000" dirty="0">
                <a:latin typeface="+mj-lt"/>
                <a:cs typeface="MV Boli" pitchFamily="2" charset="0"/>
              </a:rPr>
              <a:t>, </a:t>
            </a:r>
            <a:r>
              <a:rPr lang="lt-LT" sz="2000" dirty="0">
                <a:latin typeface="+mj-lt"/>
                <a:cs typeface="MV Boli" pitchFamily="2" charset="0"/>
              </a:rPr>
              <a:t>II </a:t>
            </a:r>
            <a:r>
              <a:rPr lang="lt-LT" sz="2000" dirty="0" err="1">
                <a:latin typeface="+mj-lt"/>
                <a:cs typeface="MV Boli" pitchFamily="2" charset="0"/>
              </a:rPr>
              <a:t>gr</a:t>
            </a:r>
            <a:r>
              <a:rPr lang="lt-LT" sz="2000" dirty="0">
                <a:latin typeface="+mj-lt"/>
                <a:cs typeface="MV Boli" pitchFamily="2" charset="0"/>
              </a:rPr>
              <a:t>. miškuose - 64 400 (25</a:t>
            </a:r>
            <a:r>
              <a:rPr lang="en-US" sz="2000" dirty="0">
                <a:latin typeface="+mj-lt"/>
                <a:cs typeface="MV Boli" pitchFamily="2" charset="0"/>
              </a:rPr>
              <a:t>%</a:t>
            </a:r>
            <a:r>
              <a:rPr lang="lt-LT" sz="2000" dirty="0">
                <a:latin typeface="+mj-lt"/>
                <a:cs typeface="MV Boli" pitchFamily="2" charset="0"/>
              </a:rPr>
              <a:t>)</a:t>
            </a:r>
            <a:r>
              <a:rPr lang="en-US" sz="2000" dirty="0">
                <a:latin typeface="+mj-lt"/>
                <a:cs typeface="MV Boli" pitchFamily="2" charset="0"/>
              </a:rPr>
              <a:t> </a:t>
            </a:r>
            <a:endParaRPr lang="lt-LT" sz="2000" dirty="0">
              <a:latin typeface="+mj-lt"/>
              <a:cs typeface="MV Boli" pitchFamily="2" charset="0"/>
            </a:endParaRPr>
          </a:p>
        </p:txBody>
      </p:sp>
      <p:sp>
        <p:nvSpPr>
          <p:cNvPr id="33" name="Rectangle 4">
            <a:extLst>
              <a:ext uri="{FF2B5EF4-FFF2-40B4-BE49-F238E27FC236}">
                <a16:creationId xmlns:a16="http://schemas.microsoft.com/office/drawing/2014/main" id="{F247ABAD-9E5A-44E4-9909-5FDF7FA9B47C}"/>
              </a:ext>
            </a:extLst>
          </p:cNvPr>
          <p:cNvSpPr>
            <a:spLocks noChangeArrowheads="1"/>
          </p:cNvSpPr>
          <p:nvPr/>
        </p:nvSpPr>
        <p:spPr bwMode="auto">
          <a:xfrm rot="16200000">
            <a:off x="1396880" y="6000611"/>
            <a:ext cx="622027" cy="330581"/>
          </a:xfrm>
          <a:prstGeom prst="rect">
            <a:avLst/>
          </a:prstGeom>
          <a:noFill/>
          <a:ln>
            <a:noFill/>
          </a:ln>
          <a:extLst/>
        </p:spPr>
        <p:txBody>
          <a:bodyPr anchor="t" anchorCtr="0"/>
          <a:lstStyle/>
          <a:p>
            <a:pPr algn="l">
              <a:spcBef>
                <a:spcPct val="0"/>
              </a:spcBef>
            </a:pPr>
            <a:r>
              <a:rPr lang="lt-LT" sz="1600" dirty="0">
                <a:latin typeface="+mj-lt"/>
                <a:cs typeface="MV Boli" pitchFamily="2" charset="0"/>
              </a:rPr>
              <a:t>62</a:t>
            </a:r>
            <a:r>
              <a:rPr lang="en-US" sz="1600" dirty="0">
                <a:latin typeface="+mj-lt"/>
                <a:cs typeface="MV Boli" pitchFamily="2" charset="0"/>
              </a:rPr>
              <a:t>%</a:t>
            </a:r>
            <a:endParaRPr lang="lt-LT" sz="1600" dirty="0">
              <a:latin typeface="+mj-lt"/>
              <a:cs typeface="MV Boli" pitchFamily="2" charset="0"/>
            </a:endParaRPr>
          </a:p>
        </p:txBody>
      </p:sp>
      <p:sp>
        <p:nvSpPr>
          <p:cNvPr id="34" name="Rectangle 4">
            <a:extLst>
              <a:ext uri="{FF2B5EF4-FFF2-40B4-BE49-F238E27FC236}">
                <a16:creationId xmlns:a16="http://schemas.microsoft.com/office/drawing/2014/main" id="{78C400CE-4F73-441F-AAA6-F496C1460EEA}"/>
              </a:ext>
            </a:extLst>
          </p:cNvPr>
          <p:cNvSpPr>
            <a:spLocks noChangeArrowheads="1"/>
          </p:cNvSpPr>
          <p:nvPr/>
        </p:nvSpPr>
        <p:spPr bwMode="auto">
          <a:xfrm rot="16200000">
            <a:off x="2028386" y="6000611"/>
            <a:ext cx="622027" cy="330581"/>
          </a:xfrm>
          <a:prstGeom prst="rect">
            <a:avLst/>
          </a:prstGeom>
          <a:noFill/>
          <a:ln>
            <a:noFill/>
          </a:ln>
          <a:extLst/>
        </p:spPr>
        <p:txBody>
          <a:bodyPr anchor="t" anchorCtr="0"/>
          <a:lstStyle/>
          <a:p>
            <a:pPr algn="l">
              <a:spcBef>
                <a:spcPct val="0"/>
              </a:spcBef>
            </a:pPr>
            <a:r>
              <a:rPr lang="en-US" sz="1600" dirty="0">
                <a:latin typeface="+mj-lt"/>
                <a:cs typeface="MV Boli" pitchFamily="2" charset="0"/>
              </a:rPr>
              <a:t>26%</a:t>
            </a:r>
            <a:endParaRPr lang="lt-LT" sz="1600" dirty="0">
              <a:latin typeface="+mj-lt"/>
              <a:cs typeface="MV Boli" pitchFamily="2" charset="0"/>
            </a:endParaRPr>
          </a:p>
        </p:txBody>
      </p:sp>
      <p:sp>
        <p:nvSpPr>
          <p:cNvPr id="40" name="Rectangle 4">
            <a:extLst>
              <a:ext uri="{FF2B5EF4-FFF2-40B4-BE49-F238E27FC236}">
                <a16:creationId xmlns:a16="http://schemas.microsoft.com/office/drawing/2014/main" id="{A37AE372-ADAD-4C26-B3FF-C6F068EA3CCF}"/>
              </a:ext>
            </a:extLst>
          </p:cNvPr>
          <p:cNvSpPr>
            <a:spLocks noChangeArrowheads="1"/>
          </p:cNvSpPr>
          <p:nvPr/>
        </p:nvSpPr>
        <p:spPr bwMode="auto">
          <a:xfrm rot="16200000">
            <a:off x="2662490" y="6000611"/>
            <a:ext cx="622027" cy="330581"/>
          </a:xfrm>
          <a:prstGeom prst="rect">
            <a:avLst/>
          </a:prstGeom>
          <a:noFill/>
          <a:ln>
            <a:noFill/>
          </a:ln>
          <a:extLst/>
        </p:spPr>
        <p:txBody>
          <a:bodyPr anchor="t" anchorCtr="0"/>
          <a:lstStyle/>
          <a:p>
            <a:pPr algn="l">
              <a:spcBef>
                <a:spcPct val="0"/>
              </a:spcBef>
            </a:pPr>
            <a:r>
              <a:rPr lang="en-US" sz="1600" dirty="0">
                <a:latin typeface="+mj-lt"/>
                <a:cs typeface="MV Boli" pitchFamily="2" charset="0"/>
              </a:rPr>
              <a:t>11%</a:t>
            </a:r>
            <a:endParaRPr lang="lt-LT" sz="1600" dirty="0">
              <a:latin typeface="+mj-lt"/>
              <a:cs typeface="MV Boli" pitchFamily="2" charset="0"/>
            </a:endParaRPr>
          </a:p>
        </p:txBody>
      </p:sp>
      <p:sp>
        <p:nvSpPr>
          <p:cNvPr id="42" name="Rectangle 4">
            <a:extLst>
              <a:ext uri="{FF2B5EF4-FFF2-40B4-BE49-F238E27FC236}">
                <a16:creationId xmlns:a16="http://schemas.microsoft.com/office/drawing/2014/main" id="{1CD723C0-65B5-4F3A-AADF-7D8B16766DB3}"/>
              </a:ext>
            </a:extLst>
          </p:cNvPr>
          <p:cNvSpPr>
            <a:spLocks noChangeArrowheads="1"/>
          </p:cNvSpPr>
          <p:nvPr/>
        </p:nvSpPr>
        <p:spPr bwMode="auto">
          <a:xfrm rot="16200000">
            <a:off x="3293122" y="6000611"/>
            <a:ext cx="622027" cy="330581"/>
          </a:xfrm>
          <a:prstGeom prst="rect">
            <a:avLst/>
          </a:prstGeom>
          <a:noFill/>
          <a:ln>
            <a:noFill/>
          </a:ln>
          <a:extLst/>
        </p:spPr>
        <p:txBody>
          <a:bodyPr anchor="t" anchorCtr="0"/>
          <a:lstStyle/>
          <a:p>
            <a:pPr algn="l">
              <a:spcBef>
                <a:spcPct val="0"/>
              </a:spcBef>
            </a:pPr>
            <a:r>
              <a:rPr lang="en-US" sz="1600" dirty="0">
                <a:latin typeface="+mj-lt"/>
                <a:cs typeface="MV Boli" pitchFamily="2" charset="0"/>
              </a:rPr>
              <a:t>10%</a:t>
            </a:r>
            <a:endParaRPr lang="lt-LT" sz="1600" dirty="0">
              <a:latin typeface="+mj-lt"/>
              <a:cs typeface="MV Boli" pitchFamily="2" charset="0"/>
            </a:endParaRPr>
          </a:p>
        </p:txBody>
      </p:sp>
      <p:sp>
        <p:nvSpPr>
          <p:cNvPr id="44" name="Rectangle 4">
            <a:extLst>
              <a:ext uri="{FF2B5EF4-FFF2-40B4-BE49-F238E27FC236}">
                <a16:creationId xmlns:a16="http://schemas.microsoft.com/office/drawing/2014/main" id="{CBE88B84-8786-40D6-955F-4509F1DC859E}"/>
              </a:ext>
            </a:extLst>
          </p:cNvPr>
          <p:cNvSpPr>
            <a:spLocks noChangeArrowheads="1"/>
          </p:cNvSpPr>
          <p:nvPr/>
        </p:nvSpPr>
        <p:spPr bwMode="auto">
          <a:xfrm rot="16200000">
            <a:off x="6111336" y="6000611"/>
            <a:ext cx="622027" cy="330581"/>
          </a:xfrm>
          <a:prstGeom prst="rect">
            <a:avLst/>
          </a:prstGeom>
          <a:noFill/>
          <a:ln>
            <a:noFill/>
          </a:ln>
          <a:extLst/>
        </p:spPr>
        <p:txBody>
          <a:bodyPr anchor="t" anchorCtr="0"/>
          <a:lstStyle/>
          <a:p>
            <a:pPr algn="l">
              <a:spcBef>
                <a:spcPct val="0"/>
              </a:spcBef>
            </a:pPr>
            <a:r>
              <a:rPr lang="lt-LT" sz="1600" dirty="0">
                <a:latin typeface="+mj-lt"/>
                <a:cs typeface="MV Boli" pitchFamily="2" charset="0"/>
              </a:rPr>
              <a:t>6</a:t>
            </a:r>
            <a:r>
              <a:rPr lang="en-US" sz="1600" dirty="0">
                <a:latin typeface="+mj-lt"/>
                <a:cs typeface="MV Boli" pitchFamily="2" charset="0"/>
              </a:rPr>
              <a:t>1%</a:t>
            </a:r>
            <a:endParaRPr lang="lt-LT" sz="1600" dirty="0">
              <a:latin typeface="+mj-lt"/>
              <a:cs typeface="MV Boli" pitchFamily="2" charset="0"/>
            </a:endParaRPr>
          </a:p>
        </p:txBody>
      </p:sp>
      <p:sp>
        <p:nvSpPr>
          <p:cNvPr id="46" name="Rectangle 4">
            <a:extLst>
              <a:ext uri="{FF2B5EF4-FFF2-40B4-BE49-F238E27FC236}">
                <a16:creationId xmlns:a16="http://schemas.microsoft.com/office/drawing/2014/main" id="{A35A0758-760A-4EFF-B783-DB6EF0BD3A82}"/>
              </a:ext>
            </a:extLst>
          </p:cNvPr>
          <p:cNvSpPr>
            <a:spLocks noChangeArrowheads="1"/>
          </p:cNvSpPr>
          <p:nvPr/>
        </p:nvSpPr>
        <p:spPr bwMode="auto">
          <a:xfrm rot="16200000">
            <a:off x="6756815" y="6000611"/>
            <a:ext cx="622027" cy="330581"/>
          </a:xfrm>
          <a:prstGeom prst="rect">
            <a:avLst/>
          </a:prstGeom>
          <a:noFill/>
          <a:ln>
            <a:noFill/>
          </a:ln>
          <a:extLst/>
        </p:spPr>
        <p:txBody>
          <a:bodyPr anchor="t" anchorCtr="0"/>
          <a:lstStyle/>
          <a:p>
            <a:pPr algn="l">
              <a:spcBef>
                <a:spcPct val="0"/>
              </a:spcBef>
            </a:pPr>
            <a:r>
              <a:rPr lang="en-US" sz="1600" dirty="0">
                <a:latin typeface="+mj-lt"/>
                <a:cs typeface="MV Boli" pitchFamily="2" charset="0"/>
              </a:rPr>
              <a:t>17%</a:t>
            </a:r>
            <a:endParaRPr lang="lt-LT" sz="1600" dirty="0">
              <a:latin typeface="+mj-lt"/>
              <a:cs typeface="MV Boli" pitchFamily="2" charset="0"/>
            </a:endParaRPr>
          </a:p>
        </p:txBody>
      </p:sp>
      <p:sp>
        <p:nvSpPr>
          <p:cNvPr id="47" name="Rectangle 4">
            <a:extLst>
              <a:ext uri="{FF2B5EF4-FFF2-40B4-BE49-F238E27FC236}">
                <a16:creationId xmlns:a16="http://schemas.microsoft.com/office/drawing/2014/main" id="{A7FA1C75-D37A-4267-B8E6-B88C4A734C23}"/>
              </a:ext>
            </a:extLst>
          </p:cNvPr>
          <p:cNvSpPr>
            <a:spLocks noChangeArrowheads="1"/>
          </p:cNvSpPr>
          <p:nvPr/>
        </p:nvSpPr>
        <p:spPr bwMode="auto">
          <a:xfrm rot="16200000">
            <a:off x="7408638" y="6000611"/>
            <a:ext cx="622027" cy="330581"/>
          </a:xfrm>
          <a:prstGeom prst="rect">
            <a:avLst/>
          </a:prstGeom>
          <a:noFill/>
          <a:ln>
            <a:noFill/>
          </a:ln>
          <a:extLst/>
        </p:spPr>
        <p:txBody>
          <a:bodyPr anchor="t" anchorCtr="0"/>
          <a:lstStyle/>
          <a:p>
            <a:pPr algn="l">
              <a:spcBef>
                <a:spcPct val="0"/>
              </a:spcBef>
            </a:pPr>
            <a:r>
              <a:rPr lang="en-US" sz="1600" dirty="0">
                <a:latin typeface="+mj-lt"/>
                <a:cs typeface="MV Boli" pitchFamily="2" charset="0"/>
              </a:rPr>
              <a:t>5%</a:t>
            </a:r>
            <a:endParaRPr lang="lt-LT" sz="1600" dirty="0">
              <a:latin typeface="+mj-lt"/>
              <a:cs typeface="MV Boli" pitchFamily="2" charset="0"/>
            </a:endParaRPr>
          </a:p>
        </p:txBody>
      </p:sp>
      <p:sp>
        <p:nvSpPr>
          <p:cNvPr id="49" name="Rectangle 4">
            <a:extLst>
              <a:ext uri="{FF2B5EF4-FFF2-40B4-BE49-F238E27FC236}">
                <a16:creationId xmlns:a16="http://schemas.microsoft.com/office/drawing/2014/main" id="{30F09953-6F33-4708-B783-19AD5FFBB367}"/>
              </a:ext>
            </a:extLst>
          </p:cNvPr>
          <p:cNvSpPr>
            <a:spLocks noChangeArrowheads="1"/>
          </p:cNvSpPr>
          <p:nvPr/>
        </p:nvSpPr>
        <p:spPr bwMode="auto">
          <a:xfrm rot="16200000">
            <a:off x="8060561" y="6000611"/>
            <a:ext cx="622027" cy="330581"/>
          </a:xfrm>
          <a:prstGeom prst="rect">
            <a:avLst/>
          </a:prstGeom>
          <a:noFill/>
          <a:ln>
            <a:noFill/>
          </a:ln>
          <a:extLst/>
        </p:spPr>
        <p:txBody>
          <a:bodyPr anchor="t" anchorCtr="0"/>
          <a:lstStyle/>
          <a:p>
            <a:pPr algn="l">
              <a:spcBef>
                <a:spcPct val="0"/>
              </a:spcBef>
            </a:pPr>
            <a:r>
              <a:rPr lang="en-US" sz="1600" dirty="0">
                <a:latin typeface="+mj-lt"/>
                <a:cs typeface="MV Boli" pitchFamily="2" charset="0"/>
              </a:rPr>
              <a:t>1%</a:t>
            </a:r>
            <a:endParaRPr lang="lt-LT" sz="1600" dirty="0">
              <a:latin typeface="+mj-lt"/>
              <a:cs typeface="MV Boli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4559941"/>
      </p:ext>
    </p:extLst>
  </p:cSld>
  <p:clrMapOvr>
    <a:masterClrMapping/>
  </p:clrMapOvr>
  <p:transition spd="slow">
    <p:pull dir="rd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Rectangle 4">
            <a:extLst>
              <a:ext uri="{FF2B5EF4-FFF2-40B4-BE49-F238E27FC236}">
                <a16:creationId xmlns:a16="http://schemas.microsoft.com/office/drawing/2014/main" id="{D6B24D97-7D13-42E4-8CB7-B50B8489F3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9182" y="361950"/>
            <a:ext cx="8461731" cy="871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l">
              <a:lnSpc>
                <a:spcPct val="80000"/>
              </a:lnSpc>
              <a:spcBef>
                <a:spcPct val="0"/>
              </a:spcBef>
            </a:pPr>
            <a:r>
              <a:rPr lang="lt-LT" sz="3600" b="1" dirty="0">
                <a:solidFill>
                  <a:srgbClr val="4D4D4D"/>
                </a:solidFill>
                <a:effectLst>
                  <a:glow rad="1270000">
                    <a:srgbClr val="99CC00">
                      <a:alpha val="15000"/>
                    </a:srgbClr>
                  </a:glow>
                </a:effectLst>
                <a:latin typeface="Calibri" pitchFamily="34" charset="0"/>
                <a:cs typeface="MV Boli" pitchFamily="2" charset="0"/>
              </a:rPr>
              <a:t>Miškai Buveinėse</a:t>
            </a:r>
            <a:br>
              <a:rPr lang="lt-LT" sz="3600" b="1" dirty="0">
                <a:solidFill>
                  <a:srgbClr val="4D4D4D"/>
                </a:solidFill>
                <a:latin typeface="Calibri" pitchFamily="34" charset="0"/>
                <a:cs typeface="MV Boli" pitchFamily="2" charset="0"/>
              </a:rPr>
            </a:br>
            <a:r>
              <a:rPr lang="lt-LT" sz="2800" dirty="0">
                <a:solidFill>
                  <a:srgbClr val="4D4D4D"/>
                </a:solidFill>
                <a:effectLst>
                  <a:glow rad="1117600">
                    <a:srgbClr val="99CC00">
                      <a:alpha val="10000"/>
                    </a:srgbClr>
                  </a:glow>
                  <a:reflection blurRad="6350" stA="10000" endPos="45500" dir="5400000" sy="-100000" algn="bl" rotWithShape="0"/>
                </a:effectLst>
                <a:latin typeface="Arial" pitchFamily="34" charset="0"/>
                <a:cs typeface="Arial" pitchFamily="34" charset="0"/>
              </a:rPr>
              <a:t>medynų plotai pagal medžių rūšis</a:t>
            </a: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20B35D0A-D5C8-4CA6-8851-EE24ECA151F3}"/>
              </a:ext>
            </a:extLst>
          </p:cNvPr>
          <p:cNvGrpSpPr>
            <a:grpSpLocks/>
          </p:cNvGrpSpPr>
          <p:nvPr/>
        </p:nvGrpSpPr>
        <p:grpSpPr bwMode="auto">
          <a:xfrm>
            <a:off x="109182" y="2468456"/>
            <a:ext cx="8932761" cy="3864104"/>
            <a:chOff x="1405" y="857"/>
            <a:chExt cx="9737" cy="4212"/>
          </a:xfrm>
        </p:grpSpPr>
        <p:pic>
          <p:nvPicPr>
            <p:cNvPr id="34" name="Picture 33">
              <a:extLst>
                <a:ext uri="{FF2B5EF4-FFF2-40B4-BE49-F238E27FC236}">
                  <a16:creationId xmlns:a16="http://schemas.microsoft.com/office/drawing/2014/main" id="{B9232433-2DE9-4504-8834-B346715296C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5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14" y="857"/>
              <a:ext cx="9328" cy="421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2" name="Text Box 93">
              <a:extLst>
                <a:ext uri="{FF2B5EF4-FFF2-40B4-BE49-F238E27FC236}">
                  <a16:creationId xmlns:a16="http://schemas.microsoft.com/office/drawing/2014/main" id="{620731D1-6068-49FE-9FCF-3EA5E4673D0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05" y="918"/>
              <a:ext cx="442" cy="17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vert270" wrap="square" lIns="0" tIns="36000" rIns="0" bIns="36000" anchor="t" anchorCtr="0" upright="1">
              <a:noAutofit/>
            </a:bodyPr>
            <a:lstStyle/>
            <a:p>
              <a:pPr algn="r">
                <a:spcAft>
                  <a:spcPts val="0"/>
                </a:spcAft>
              </a:pPr>
              <a:r>
                <a:rPr lang="lt-LT" sz="2000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Arial Unicode MS"/>
                </a:rPr>
                <a:t>ploto dalis, </a:t>
              </a:r>
              <a:r>
                <a:rPr lang="en-US" sz="2000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Arial Unicode MS"/>
                </a:rPr>
                <a:t>%</a:t>
              </a:r>
              <a:endParaRPr lang="en-US" sz="24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 Unicode MS"/>
              </a:endParaRPr>
            </a:p>
          </p:txBody>
        </p:sp>
      </p:grpSp>
      <p:sp>
        <p:nvSpPr>
          <p:cNvPr id="6" name="Rectangle 5">
            <a:extLst>
              <a:ext uri="{FF2B5EF4-FFF2-40B4-BE49-F238E27FC236}">
                <a16:creationId xmlns:a16="http://schemas.microsoft.com/office/drawing/2014/main" id="{1F4746A7-77F0-4592-8C12-D84E27615C13}"/>
              </a:ext>
            </a:extLst>
          </p:cNvPr>
          <p:cNvSpPr/>
          <p:nvPr/>
        </p:nvSpPr>
        <p:spPr>
          <a:xfrm>
            <a:off x="955343" y="6332560"/>
            <a:ext cx="8086599" cy="375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700"/>
              </a:spcAft>
            </a:pPr>
            <a:r>
              <a:rPr lang="lt-LT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medyne vyraujanti medžių rūšis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1BB3B828-6BD8-40F0-97AF-7485E7CD8C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7967" y="1427782"/>
            <a:ext cx="8926033" cy="649721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 anchor="t" anchorCtr="0"/>
          <a:lstStyle/>
          <a:p>
            <a:pPr marL="285750" indent="-285750" algn="l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lt-LT" sz="2000" b="1" i="1" dirty="0">
                <a:latin typeface="+mj-lt"/>
                <a:cs typeface="MV Boli" pitchFamily="2" charset="0"/>
              </a:rPr>
              <a:t>didžioji dalis buveinių inventorizuota</a:t>
            </a:r>
            <a:r>
              <a:rPr lang="en-US" sz="2000" b="1" i="1" dirty="0">
                <a:latin typeface="+mj-lt"/>
                <a:cs typeface="MV Boli" pitchFamily="2" charset="0"/>
              </a:rPr>
              <a:t>:</a:t>
            </a:r>
            <a:r>
              <a:rPr lang="lt-LT" sz="2000" b="1" i="1" dirty="0">
                <a:latin typeface="+mj-lt"/>
                <a:cs typeface="MV Boli" pitchFamily="2" charset="0"/>
              </a:rPr>
              <a:t> </a:t>
            </a:r>
            <a:br>
              <a:rPr lang="en-US" sz="2000" dirty="0">
                <a:latin typeface="+mj-lt"/>
                <a:cs typeface="MV Boli" pitchFamily="2" charset="0"/>
              </a:rPr>
            </a:br>
            <a:r>
              <a:rPr lang="lt-LT" sz="2000" dirty="0">
                <a:latin typeface="+mj-lt"/>
                <a:cs typeface="MV Boli" pitchFamily="2" charset="0"/>
              </a:rPr>
              <a:t>pušynuose - 39-49</a:t>
            </a:r>
            <a:r>
              <a:rPr lang="en-US" sz="2000" dirty="0">
                <a:latin typeface="+mj-lt"/>
                <a:cs typeface="MV Boli" pitchFamily="2" charset="0"/>
              </a:rPr>
              <a:t>%, </a:t>
            </a:r>
            <a:r>
              <a:rPr lang="lt-LT" sz="2000" dirty="0">
                <a:latin typeface="+mj-lt"/>
                <a:cs typeface="MV Boli" pitchFamily="2" charset="0"/>
              </a:rPr>
              <a:t>eglynuose, beržynuose ir juodalksnynuose</a:t>
            </a:r>
            <a:r>
              <a:rPr lang="en-US" sz="2000" dirty="0">
                <a:latin typeface="+mj-lt"/>
                <a:cs typeface="MV Boli" pitchFamily="2" charset="0"/>
              </a:rPr>
              <a:t> </a:t>
            </a:r>
            <a:r>
              <a:rPr lang="lt-LT" sz="2000" dirty="0">
                <a:latin typeface="+mj-lt"/>
                <a:cs typeface="MV Boli" pitchFamily="2" charset="0"/>
              </a:rPr>
              <a:t>- </a:t>
            </a:r>
            <a:r>
              <a:rPr lang="en-US" sz="2000" dirty="0">
                <a:latin typeface="+mj-lt"/>
                <a:cs typeface="MV Boli" pitchFamily="2" charset="0"/>
              </a:rPr>
              <a:t>40-48% </a:t>
            </a:r>
            <a:endParaRPr lang="lt-LT" sz="2000" dirty="0">
              <a:latin typeface="+mj-lt"/>
              <a:cs typeface="MV Boli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0463072"/>
      </p:ext>
    </p:extLst>
  </p:cSld>
  <p:clrMapOvr>
    <a:masterClrMapping/>
  </p:clrMapOvr>
  <p:transition spd="slow">
    <p:pull dir="rd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4">
            <a:extLst>
              <a:ext uri="{FF2B5EF4-FFF2-40B4-BE49-F238E27FC236}">
                <a16:creationId xmlns:a16="http://schemas.microsoft.com/office/drawing/2014/main" id="{F2D1A643-3688-435D-B4C9-A1C08AED42BB}"/>
              </a:ext>
            </a:extLst>
          </p:cNvPr>
          <p:cNvSpPr>
            <a:spLocks noChangeArrowheads="1"/>
          </p:cNvSpPr>
          <p:nvPr/>
        </p:nvSpPr>
        <p:spPr bwMode="auto">
          <a:xfrm rot="16200000">
            <a:off x="-1144139" y="2053085"/>
            <a:ext cx="2957744" cy="649721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 anchor="t" anchorCtr="0"/>
          <a:lstStyle/>
          <a:p>
            <a:pPr algn="l">
              <a:spcBef>
                <a:spcPct val="0"/>
              </a:spcBef>
            </a:pPr>
            <a:r>
              <a:rPr lang="lt-LT" sz="2200" b="1" dirty="0">
                <a:latin typeface="+mj-lt"/>
                <a:cs typeface="MV Boli" pitchFamily="2" charset="0"/>
              </a:rPr>
              <a:t>Visi medynai</a:t>
            </a:r>
            <a:r>
              <a:rPr lang="en-US" sz="2200" b="1" dirty="0">
                <a:latin typeface="+mj-lt"/>
                <a:cs typeface="MV Boli" pitchFamily="2" charset="0"/>
              </a:rPr>
              <a:t> </a:t>
            </a:r>
            <a:endParaRPr lang="lt-LT" sz="2200" b="1" dirty="0">
              <a:latin typeface="+mj-lt"/>
              <a:cs typeface="MV Boli" pitchFamily="2" charset="0"/>
            </a:endParaRPr>
          </a:p>
        </p:txBody>
      </p:sp>
      <p:graphicFrame>
        <p:nvGraphicFramePr>
          <p:cNvPr id="36" name="Chart 35">
            <a:extLst>
              <a:ext uri="{FF2B5EF4-FFF2-40B4-BE49-F238E27FC236}">
                <a16:creationId xmlns:a16="http://schemas.microsoft.com/office/drawing/2014/main" id="{A6C01A99-125B-4E94-8EC6-BAF13C46771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58353446"/>
              </p:ext>
            </p:extLst>
          </p:nvPr>
        </p:nvGraphicFramePr>
        <p:xfrm>
          <a:off x="540175" y="1662086"/>
          <a:ext cx="2524125" cy="22336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37" name="Chart 36">
            <a:extLst>
              <a:ext uri="{FF2B5EF4-FFF2-40B4-BE49-F238E27FC236}">
                <a16:creationId xmlns:a16="http://schemas.microsoft.com/office/drawing/2014/main" id="{74EBADD2-913D-48A7-8FF9-0D20FFEA360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66575942"/>
              </p:ext>
            </p:extLst>
          </p:nvPr>
        </p:nvGraphicFramePr>
        <p:xfrm>
          <a:off x="3391749" y="1662086"/>
          <a:ext cx="2524125" cy="22336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38" name="Chart 37">
            <a:extLst>
              <a:ext uri="{FF2B5EF4-FFF2-40B4-BE49-F238E27FC236}">
                <a16:creationId xmlns:a16="http://schemas.microsoft.com/office/drawing/2014/main" id="{5BF878C0-695E-4485-9AFC-486E069BACD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21652997"/>
              </p:ext>
            </p:extLst>
          </p:nvPr>
        </p:nvGraphicFramePr>
        <p:xfrm>
          <a:off x="6204449" y="1662086"/>
          <a:ext cx="2524125" cy="22336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41" name="Rectangle 4">
            <a:extLst>
              <a:ext uri="{FF2B5EF4-FFF2-40B4-BE49-F238E27FC236}">
                <a16:creationId xmlns:a16="http://schemas.microsoft.com/office/drawing/2014/main" id="{D6B24D97-7D13-42E4-8CB7-B50B8489F3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9182" y="361950"/>
            <a:ext cx="8461731" cy="871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l">
              <a:lnSpc>
                <a:spcPct val="80000"/>
              </a:lnSpc>
              <a:spcBef>
                <a:spcPct val="0"/>
              </a:spcBef>
            </a:pPr>
            <a:r>
              <a:rPr lang="lt-LT" sz="3600" b="1" dirty="0">
                <a:solidFill>
                  <a:srgbClr val="4D4D4D"/>
                </a:solidFill>
                <a:effectLst>
                  <a:glow rad="1270000">
                    <a:srgbClr val="99CC00">
                      <a:alpha val="15000"/>
                    </a:srgbClr>
                  </a:glow>
                </a:effectLst>
                <a:latin typeface="Calibri" pitchFamily="34" charset="0"/>
                <a:cs typeface="MV Boli" pitchFamily="2" charset="0"/>
              </a:rPr>
              <a:t>Miškai Buveinėse</a:t>
            </a:r>
            <a:br>
              <a:rPr lang="lt-LT" sz="3600" b="1" dirty="0">
                <a:solidFill>
                  <a:srgbClr val="4D4D4D"/>
                </a:solidFill>
                <a:latin typeface="Calibri" pitchFamily="34" charset="0"/>
                <a:cs typeface="MV Boli" pitchFamily="2" charset="0"/>
              </a:rPr>
            </a:br>
            <a:r>
              <a:rPr lang="lt-LT" sz="2800" dirty="0">
                <a:solidFill>
                  <a:srgbClr val="4D4D4D"/>
                </a:solidFill>
                <a:effectLst>
                  <a:glow rad="1117600">
                    <a:srgbClr val="99CC00">
                      <a:alpha val="10000"/>
                    </a:srgbClr>
                  </a:glow>
                  <a:reflection blurRad="6350" stA="10000" endPos="45500" dir="5400000" sy="-100000" algn="bl" rotWithShape="0"/>
                </a:effectLst>
                <a:latin typeface="Arial" pitchFamily="34" charset="0"/>
                <a:cs typeface="Arial" pitchFamily="34" charset="0"/>
              </a:rPr>
              <a:t>kitos medynų charakteristikos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4977B65E-2EE7-4EFB-B8A7-5F66B8023A97}"/>
              </a:ext>
            </a:extLst>
          </p:cNvPr>
          <p:cNvSpPr/>
          <p:nvPr/>
        </p:nvSpPr>
        <p:spPr bwMode="auto">
          <a:xfrm>
            <a:off x="6641638" y="2881313"/>
            <a:ext cx="487996" cy="801814"/>
          </a:xfrm>
          <a:prstGeom prst="rect">
            <a:avLst/>
          </a:prstGeom>
          <a:solidFill>
            <a:srgbClr val="8FAADC"/>
          </a:solidFill>
          <a:ln w="254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42900" marR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B7F1EBC2-F077-429D-93CE-E0315D876E49}"/>
              </a:ext>
            </a:extLst>
          </p:cNvPr>
          <p:cNvSpPr/>
          <p:nvPr/>
        </p:nvSpPr>
        <p:spPr bwMode="auto">
          <a:xfrm>
            <a:off x="7366474" y="2181225"/>
            <a:ext cx="487996" cy="1501903"/>
          </a:xfrm>
          <a:prstGeom prst="rect">
            <a:avLst/>
          </a:prstGeom>
          <a:solidFill>
            <a:srgbClr val="F4B183"/>
          </a:solidFill>
          <a:ln w="254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42900" marR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BCE534A1-C532-4192-8D1C-80A682ABAA96}"/>
              </a:ext>
            </a:extLst>
          </p:cNvPr>
          <p:cNvSpPr/>
          <p:nvPr/>
        </p:nvSpPr>
        <p:spPr bwMode="auto">
          <a:xfrm>
            <a:off x="8108133" y="2100263"/>
            <a:ext cx="487996" cy="1582864"/>
          </a:xfrm>
          <a:prstGeom prst="rect">
            <a:avLst/>
          </a:prstGeom>
          <a:solidFill>
            <a:srgbClr val="D9D9D9"/>
          </a:solidFill>
          <a:ln w="254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42900" marR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8E4E33A6-7997-466B-9A1B-125EDF20AF85}"/>
              </a:ext>
            </a:extLst>
          </p:cNvPr>
          <p:cNvSpPr/>
          <p:nvPr/>
        </p:nvSpPr>
        <p:spPr bwMode="auto">
          <a:xfrm>
            <a:off x="3793301" y="3000375"/>
            <a:ext cx="487996" cy="682751"/>
          </a:xfrm>
          <a:prstGeom prst="rect">
            <a:avLst/>
          </a:prstGeom>
          <a:solidFill>
            <a:srgbClr val="8FAADC"/>
          </a:solidFill>
          <a:ln w="254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42900" marR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148823CD-43A2-4814-8AA7-678B3FCABCAD}"/>
              </a:ext>
            </a:extLst>
          </p:cNvPr>
          <p:cNvSpPr/>
          <p:nvPr/>
        </p:nvSpPr>
        <p:spPr bwMode="auto">
          <a:xfrm>
            <a:off x="4537188" y="2900363"/>
            <a:ext cx="487996" cy="782764"/>
          </a:xfrm>
          <a:prstGeom prst="rect">
            <a:avLst/>
          </a:prstGeom>
          <a:solidFill>
            <a:srgbClr val="F4B183"/>
          </a:solidFill>
          <a:ln w="254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42900" marR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D1B7377B-8146-4FE8-AA06-D5D8BBDA3C44}"/>
              </a:ext>
            </a:extLst>
          </p:cNvPr>
          <p:cNvSpPr/>
          <p:nvPr/>
        </p:nvSpPr>
        <p:spPr bwMode="auto">
          <a:xfrm>
            <a:off x="5287733" y="2705100"/>
            <a:ext cx="487996" cy="978027"/>
          </a:xfrm>
          <a:prstGeom prst="rect">
            <a:avLst/>
          </a:prstGeom>
          <a:solidFill>
            <a:srgbClr val="D9D9D9"/>
          </a:solidFill>
          <a:ln w="254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42900" marR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51BB53BA-E79C-42E3-9B67-84A61531190D}"/>
              </a:ext>
            </a:extLst>
          </p:cNvPr>
          <p:cNvSpPr/>
          <p:nvPr/>
        </p:nvSpPr>
        <p:spPr bwMode="auto">
          <a:xfrm>
            <a:off x="970808" y="3019425"/>
            <a:ext cx="487996" cy="663701"/>
          </a:xfrm>
          <a:prstGeom prst="rect">
            <a:avLst/>
          </a:prstGeom>
          <a:solidFill>
            <a:srgbClr val="8FAADC"/>
          </a:solidFill>
          <a:ln w="254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42900" marR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A2E0C7CC-2912-40B0-A28D-C866E4EBC744}"/>
              </a:ext>
            </a:extLst>
          </p:cNvPr>
          <p:cNvSpPr/>
          <p:nvPr/>
        </p:nvSpPr>
        <p:spPr bwMode="auto">
          <a:xfrm>
            <a:off x="1705170" y="2428875"/>
            <a:ext cx="487996" cy="1254252"/>
          </a:xfrm>
          <a:prstGeom prst="rect">
            <a:avLst/>
          </a:prstGeom>
          <a:solidFill>
            <a:srgbClr val="F4B183"/>
          </a:solidFill>
          <a:ln w="254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42900" marR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26A7C41A-E603-4D09-897E-EAFA21243FAA}"/>
              </a:ext>
            </a:extLst>
          </p:cNvPr>
          <p:cNvSpPr/>
          <p:nvPr/>
        </p:nvSpPr>
        <p:spPr bwMode="auto">
          <a:xfrm>
            <a:off x="2446829" y="2224089"/>
            <a:ext cx="487996" cy="1459038"/>
          </a:xfrm>
          <a:prstGeom prst="rect">
            <a:avLst/>
          </a:prstGeom>
          <a:solidFill>
            <a:srgbClr val="D9D9D9"/>
          </a:solidFill>
          <a:ln w="254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42900" marR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D59CD76-4D38-4135-919F-D520A8A8796B}"/>
              </a:ext>
            </a:extLst>
          </p:cNvPr>
          <p:cNvSpPr/>
          <p:nvPr/>
        </p:nvSpPr>
        <p:spPr bwMode="auto">
          <a:xfrm>
            <a:off x="970808" y="3749675"/>
            <a:ext cx="7531749" cy="139699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42900" marR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pic>
        <p:nvPicPr>
          <p:cNvPr id="49" name="Picture 48">
            <a:extLst>
              <a:ext uri="{FF2B5EF4-FFF2-40B4-BE49-F238E27FC236}">
                <a16:creationId xmlns:a16="http://schemas.microsoft.com/office/drawing/2014/main" id="{B36AC8A5-CFB1-4283-A065-E90C9C91704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5437" b="66315"/>
          <a:stretch/>
        </p:blipFill>
        <p:spPr bwMode="auto">
          <a:xfrm>
            <a:off x="6187938" y="494130"/>
            <a:ext cx="2957744" cy="13016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" name="Rectangle 4">
            <a:extLst>
              <a:ext uri="{FF2B5EF4-FFF2-40B4-BE49-F238E27FC236}">
                <a16:creationId xmlns:a16="http://schemas.microsoft.com/office/drawing/2014/main" id="{D9E0AF41-53FD-4EF1-A0F3-AE36953AB9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0808" y="3983600"/>
            <a:ext cx="1869035" cy="430241"/>
          </a:xfrm>
          <a:prstGeom prst="rect">
            <a:avLst/>
          </a:prstGeom>
          <a:noFill/>
          <a:ln>
            <a:noFill/>
          </a:ln>
          <a:extLst/>
        </p:spPr>
        <p:txBody>
          <a:bodyPr anchor="t" anchorCtr="0"/>
          <a:lstStyle/>
          <a:p>
            <a:pPr>
              <a:spcBef>
                <a:spcPct val="0"/>
              </a:spcBef>
            </a:pPr>
            <a:r>
              <a:rPr lang="lt-LT" sz="2000" dirty="0">
                <a:latin typeface="+mj-lt"/>
                <a:cs typeface="MV Boli" pitchFamily="2" charset="0"/>
              </a:rPr>
              <a:t>amžius, m.</a:t>
            </a:r>
            <a:endParaRPr lang="lt-LT" sz="2400" dirty="0">
              <a:latin typeface="+mj-lt"/>
              <a:cs typeface="MV Boli" pitchFamily="2" charset="0"/>
            </a:endParaRPr>
          </a:p>
        </p:txBody>
      </p:sp>
      <p:sp>
        <p:nvSpPr>
          <p:cNvPr id="52" name="Rectangle 4">
            <a:extLst>
              <a:ext uri="{FF2B5EF4-FFF2-40B4-BE49-F238E27FC236}">
                <a16:creationId xmlns:a16="http://schemas.microsoft.com/office/drawing/2014/main" id="{CCF69DC4-F9F0-4768-A81F-6352C6C5B2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46668" y="3983600"/>
            <a:ext cx="1869035" cy="430241"/>
          </a:xfrm>
          <a:prstGeom prst="rect">
            <a:avLst/>
          </a:prstGeom>
          <a:noFill/>
          <a:ln>
            <a:noFill/>
          </a:ln>
          <a:extLst/>
        </p:spPr>
        <p:txBody>
          <a:bodyPr anchor="t" anchorCtr="0"/>
          <a:lstStyle/>
          <a:p>
            <a:pPr>
              <a:spcBef>
                <a:spcPct val="0"/>
              </a:spcBef>
            </a:pPr>
            <a:r>
              <a:rPr lang="lt-LT" sz="2000" dirty="0">
                <a:latin typeface="+mj-lt"/>
                <a:cs typeface="MV Boli" pitchFamily="2" charset="0"/>
              </a:rPr>
              <a:t>skalsumas </a:t>
            </a:r>
            <a:r>
              <a:rPr lang="lt-LT" sz="2000" dirty="0" err="1">
                <a:latin typeface="+mj-lt"/>
                <a:cs typeface="MV Boli" pitchFamily="2" charset="0"/>
              </a:rPr>
              <a:t>I</a:t>
            </a:r>
            <a:r>
              <a:rPr lang="lt-LT" sz="2000" baseline="30000" dirty="0" err="1">
                <a:latin typeface="+mj-lt"/>
                <a:cs typeface="MV Boli" pitchFamily="2" charset="0"/>
              </a:rPr>
              <a:t>a</a:t>
            </a:r>
            <a:endParaRPr lang="lt-LT" sz="2400" baseline="30000" dirty="0">
              <a:latin typeface="+mj-lt"/>
              <a:cs typeface="MV Boli" pitchFamily="2" charset="0"/>
            </a:endParaRPr>
          </a:p>
        </p:txBody>
      </p:sp>
      <p:sp>
        <p:nvSpPr>
          <p:cNvPr id="53" name="Rectangle 4">
            <a:extLst>
              <a:ext uri="{FF2B5EF4-FFF2-40B4-BE49-F238E27FC236}">
                <a16:creationId xmlns:a16="http://schemas.microsoft.com/office/drawing/2014/main" id="{51CE1AB1-0D11-4D56-B9FF-3C8B53AE0D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98478" y="3983600"/>
            <a:ext cx="1869035" cy="430241"/>
          </a:xfrm>
          <a:prstGeom prst="rect">
            <a:avLst/>
          </a:prstGeom>
          <a:noFill/>
          <a:ln>
            <a:noFill/>
          </a:ln>
          <a:extLst/>
        </p:spPr>
        <p:txBody>
          <a:bodyPr anchor="t" anchorCtr="0"/>
          <a:lstStyle/>
          <a:p>
            <a:pPr>
              <a:spcBef>
                <a:spcPct val="0"/>
              </a:spcBef>
            </a:pPr>
            <a:r>
              <a:rPr lang="lt-LT" sz="2000" dirty="0" err="1">
                <a:latin typeface="+mj-lt"/>
                <a:cs typeface="MV Boli" pitchFamily="2" charset="0"/>
              </a:rPr>
              <a:t>vid</a:t>
            </a:r>
            <a:r>
              <a:rPr lang="lt-LT" sz="2000" dirty="0">
                <a:latin typeface="+mj-lt"/>
                <a:cs typeface="MV Boli" pitchFamily="2" charset="0"/>
              </a:rPr>
              <a:t>. tūris m</a:t>
            </a:r>
            <a:r>
              <a:rPr lang="lt-LT" sz="2000" baseline="30000" dirty="0">
                <a:latin typeface="+mj-lt"/>
                <a:cs typeface="MV Boli" pitchFamily="2" charset="0"/>
              </a:rPr>
              <a:t>3</a:t>
            </a:r>
            <a:r>
              <a:rPr lang="lt-LT" sz="2000" dirty="0">
                <a:latin typeface="+mj-lt"/>
                <a:cs typeface="MV Boli" pitchFamily="2" charset="0"/>
              </a:rPr>
              <a:t>/ha</a:t>
            </a:r>
            <a:endParaRPr lang="lt-LT" sz="2400" baseline="30000" dirty="0">
              <a:latin typeface="+mj-lt"/>
              <a:cs typeface="MV Boli" pitchFamily="2" charset="0"/>
            </a:endParaRPr>
          </a:p>
        </p:txBody>
      </p:sp>
      <p:sp>
        <p:nvSpPr>
          <p:cNvPr id="57" name="Rectangle 4">
            <a:extLst>
              <a:ext uri="{FF2B5EF4-FFF2-40B4-BE49-F238E27FC236}">
                <a16:creationId xmlns:a16="http://schemas.microsoft.com/office/drawing/2014/main" id="{1775BF59-9C3E-46F7-8D3E-FA595F6D4E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6453" y="2726124"/>
            <a:ext cx="502351" cy="430241"/>
          </a:xfrm>
          <a:prstGeom prst="rect">
            <a:avLst/>
          </a:prstGeom>
          <a:noFill/>
          <a:ln>
            <a:noFill/>
          </a:ln>
          <a:extLst/>
        </p:spPr>
        <p:txBody>
          <a:bodyPr anchor="t" anchorCtr="0"/>
          <a:lstStyle/>
          <a:p>
            <a:pPr>
              <a:spcBef>
                <a:spcPct val="0"/>
              </a:spcBef>
            </a:pPr>
            <a:r>
              <a:rPr lang="lt-LT" sz="1800" b="1" dirty="0">
                <a:latin typeface="+mj-lt"/>
                <a:cs typeface="MV Boli" pitchFamily="2" charset="0"/>
              </a:rPr>
              <a:t>54</a:t>
            </a:r>
            <a:endParaRPr lang="lt-LT" sz="2000" b="1" dirty="0">
              <a:latin typeface="+mj-lt"/>
              <a:cs typeface="MV Boli" pitchFamily="2" charset="0"/>
            </a:endParaRPr>
          </a:p>
        </p:txBody>
      </p:sp>
      <p:sp>
        <p:nvSpPr>
          <p:cNvPr id="58" name="Rectangle 4">
            <a:extLst>
              <a:ext uri="{FF2B5EF4-FFF2-40B4-BE49-F238E27FC236}">
                <a16:creationId xmlns:a16="http://schemas.microsoft.com/office/drawing/2014/main" id="{E57091C9-800F-4574-8082-C508DFABBD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07326" y="2137780"/>
            <a:ext cx="502351" cy="430241"/>
          </a:xfrm>
          <a:prstGeom prst="rect">
            <a:avLst/>
          </a:prstGeom>
          <a:noFill/>
          <a:ln>
            <a:noFill/>
          </a:ln>
          <a:extLst/>
        </p:spPr>
        <p:txBody>
          <a:bodyPr anchor="t" anchorCtr="0"/>
          <a:lstStyle/>
          <a:p>
            <a:pPr>
              <a:spcBef>
                <a:spcPct val="0"/>
              </a:spcBef>
            </a:pPr>
            <a:r>
              <a:rPr lang="lt-LT" sz="1800" b="1" dirty="0">
                <a:latin typeface="+mj-lt"/>
                <a:cs typeface="MV Boli" pitchFamily="2" charset="0"/>
              </a:rPr>
              <a:t>75</a:t>
            </a:r>
            <a:endParaRPr lang="lt-LT" sz="2000" b="1" dirty="0">
              <a:latin typeface="+mj-lt"/>
              <a:cs typeface="MV Boli" pitchFamily="2" charset="0"/>
            </a:endParaRPr>
          </a:p>
        </p:txBody>
      </p:sp>
      <p:sp>
        <p:nvSpPr>
          <p:cNvPr id="59" name="Rectangle 4">
            <a:extLst>
              <a:ext uri="{FF2B5EF4-FFF2-40B4-BE49-F238E27FC236}">
                <a16:creationId xmlns:a16="http://schemas.microsoft.com/office/drawing/2014/main" id="{CD891436-C607-4ABD-8426-1E613C5F28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29350" y="1932415"/>
            <a:ext cx="502351" cy="430241"/>
          </a:xfrm>
          <a:prstGeom prst="rect">
            <a:avLst/>
          </a:prstGeom>
          <a:noFill/>
          <a:ln>
            <a:noFill/>
          </a:ln>
          <a:extLst/>
        </p:spPr>
        <p:txBody>
          <a:bodyPr anchor="t" anchorCtr="0"/>
          <a:lstStyle/>
          <a:p>
            <a:pPr>
              <a:spcBef>
                <a:spcPct val="0"/>
              </a:spcBef>
            </a:pPr>
            <a:r>
              <a:rPr lang="lt-LT" sz="1800" b="1" dirty="0">
                <a:latin typeface="+mj-lt"/>
                <a:cs typeface="MV Boli" pitchFamily="2" charset="0"/>
              </a:rPr>
              <a:t>82</a:t>
            </a:r>
            <a:endParaRPr lang="lt-LT" sz="2000" b="1" dirty="0">
              <a:latin typeface="+mj-lt"/>
              <a:cs typeface="MV Boli" pitchFamily="2" charset="0"/>
            </a:endParaRPr>
          </a:p>
        </p:txBody>
      </p:sp>
      <p:sp>
        <p:nvSpPr>
          <p:cNvPr id="60" name="Rectangle 4">
            <a:extLst>
              <a:ext uri="{FF2B5EF4-FFF2-40B4-BE49-F238E27FC236}">
                <a16:creationId xmlns:a16="http://schemas.microsoft.com/office/drawing/2014/main" id="{A41D44DA-1953-4879-A58B-284A475A6A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43947" y="2712991"/>
            <a:ext cx="799030" cy="430241"/>
          </a:xfrm>
          <a:prstGeom prst="rect">
            <a:avLst/>
          </a:prstGeom>
          <a:noFill/>
          <a:ln>
            <a:noFill/>
          </a:ln>
          <a:extLst/>
        </p:spPr>
        <p:txBody>
          <a:bodyPr anchor="t" anchorCtr="0"/>
          <a:lstStyle/>
          <a:p>
            <a:pPr>
              <a:spcBef>
                <a:spcPct val="0"/>
              </a:spcBef>
            </a:pPr>
            <a:r>
              <a:rPr lang="lt-LT" sz="1800" b="1" dirty="0">
                <a:latin typeface="+mj-lt"/>
                <a:cs typeface="MV Boli" pitchFamily="2" charset="0"/>
              </a:rPr>
              <a:t>0,77</a:t>
            </a:r>
            <a:endParaRPr lang="lt-LT" sz="2000" b="1" dirty="0">
              <a:latin typeface="+mj-lt"/>
              <a:cs typeface="MV Boli" pitchFamily="2" charset="0"/>
            </a:endParaRPr>
          </a:p>
        </p:txBody>
      </p:sp>
      <p:sp>
        <p:nvSpPr>
          <p:cNvPr id="61" name="Rectangle 4">
            <a:extLst>
              <a:ext uri="{FF2B5EF4-FFF2-40B4-BE49-F238E27FC236}">
                <a16:creationId xmlns:a16="http://schemas.microsoft.com/office/drawing/2014/main" id="{60FD1A3F-DAF1-4481-BCC3-4A309204F1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94820" y="2601368"/>
            <a:ext cx="799030" cy="430241"/>
          </a:xfrm>
          <a:prstGeom prst="rect">
            <a:avLst/>
          </a:prstGeom>
          <a:noFill/>
          <a:ln>
            <a:noFill/>
          </a:ln>
          <a:extLst/>
        </p:spPr>
        <p:txBody>
          <a:bodyPr anchor="t" anchorCtr="0"/>
          <a:lstStyle/>
          <a:p>
            <a:pPr>
              <a:spcBef>
                <a:spcPct val="0"/>
              </a:spcBef>
            </a:pPr>
            <a:r>
              <a:rPr lang="lt-LT" sz="1800" b="1" dirty="0">
                <a:latin typeface="+mj-lt"/>
                <a:cs typeface="MV Boli" pitchFamily="2" charset="0"/>
              </a:rPr>
              <a:t>0,78</a:t>
            </a:r>
            <a:endParaRPr lang="lt-LT" sz="2000" b="1" dirty="0">
              <a:latin typeface="+mj-lt"/>
              <a:cs typeface="MV Boli" pitchFamily="2" charset="0"/>
            </a:endParaRPr>
          </a:p>
        </p:txBody>
      </p:sp>
      <p:sp>
        <p:nvSpPr>
          <p:cNvPr id="62" name="Rectangle 4">
            <a:extLst>
              <a:ext uri="{FF2B5EF4-FFF2-40B4-BE49-F238E27FC236}">
                <a16:creationId xmlns:a16="http://schemas.microsoft.com/office/drawing/2014/main" id="{AC7CF1E9-A951-4C99-9C79-2C193F97F6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16844" y="2396003"/>
            <a:ext cx="799030" cy="430241"/>
          </a:xfrm>
          <a:prstGeom prst="rect">
            <a:avLst/>
          </a:prstGeom>
          <a:noFill/>
          <a:ln>
            <a:noFill/>
          </a:ln>
          <a:extLst/>
        </p:spPr>
        <p:txBody>
          <a:bodyPr anchor="t" anchorCtr="0"/>
          <a:lstStyle/>
          <a:p>
            <a:pPr>
              <a:spcBef>
                <a:spcPct val="0"/>
              </a:spcBef>
            </a:pPr>
            <a:r>
              <a:rPr lang="lt-LT" sz="1800" b="1" dirty="0">
                <a:latin typeface="+mj-lt"/>
                <a:cs typeface="MV Boli" pitchFamily="2" charset="0"/>
              </a:rPr>
              <a:t>0,80</a:t>
            </a:r>
            <a:endParaRPr lang="lt-LT" sz="2000" b="1" dirty="0">
              <a:latin typeface="+mj-lt"/>
              <a:cs typeface="MV Boli" pitchFamily="2" charset="0"/>
            </a:endParaRP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4D0C016C-66C9-45EF-ACE8-DF2140548C99}"/>
              </a:ext>
            </a:extLst>
          </p:cNvPr>
          <p:cNvSpPr/>
          <p:nvPr/>
        </p:nvSpPr>
        <p:spPr bwMode="auto">
          <a:xfrm>
            <a:off x="506113" y="1525397"/>
            <a:ext cx="7531749" cy="347852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42900" marR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65" name="Rectangle 4">
            <a:extLst>
              <a:ext uri="{FF2B5EF4-FFF2-40B4-BE49-F238E27FC236}">
                <a16:creationId xmlns:a16="http://schemas.microsoft.com/office/drawing/2014/main" id="{F2E1E921-A3A4-4BB5-A808-6438AC3D2E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79123" y="2603292"/>
            <a:ext cx="585868" cy="430241"/>
          </a:xfrm>
          <a:prstGeom prst="rect">
            <a:avLst/>
          </a:prstGeom>
          <a:noFill/>
          <a:ln>
            <a:noFill/>
          </a:ln>
          <a:extLst/>
        </p:spPr>
        <p:txBody>
          <a:bodyPr anchor="t" anchorCtr="0"/>
          <a:lstStyle/>
          <a:p>
            <a:pPr>
              <a:spcBef>
                <a:spcPct val="0"/>
              </a:spcBef>
            </a:pPr>
            <a:r>
              <a:rPr lang="lt-LT" sz="1800" b="1" dirty="0">
                <a:latin typeface="+mj-lt"/>
                <a:cs typeface="MV Boli" pitchFamily="2" charset="0"/>
              </a:rPr>
              <a:t>241</a:t>
            </a:r>
            <a:endParaRPr lang="lt-LT" sz="2000" b="1" dirty="0">
              <a:latin typeface="+mj-lt"/>
              <a:cs typeface="MV Boli" pitchFamily="2" charset="0"/>
            </a:endParaRPr>
          </a:p>
        </p:txBody>
      </p:sp>
      <p:sp>
        <p:nvSpPr>
          <p:cNvPr id="66" name="Rectangle 4">
            <a:extLst>
              <a:ext uri="{FF2B5EF4-FFF2-40B4-BE49-F238E27FC236}">
                <a16:creationId xmlns:a16="http://schemas.microsoft.com/office/drawing/2014/main" id="{F8116675-9719-43AE-AB1D-948A536FD4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29996" y="1892116"/>
            <a:ext cx="585868" cy="430241"/>
          </a:xfrm>
          <a:prstGeom prst="rect">
            <a:avLst/>
          </a:prstGeom>
          <a:noFill/>
          <a:ln>
            <a:noFill/>
          </a:ln>
          <a:extLst/>
        </p:spPr>
        <p:txBody>
          <a:bodyPr anchor="t" anchorCtr="0"/>
          <a:lstStyle/>
          <a:p>
            <a:pPr>
              <a:spcBef>
                <a:spcPct val="0"/>
              </a:spcBef>
            </a:pPr>
            <a:r>
              <a:rPr lang="lt-LT" sz="1800" b="1" dirty="0">
                <a:latin typeface="+mj-lt"/>
                <a:cs typeface="MV Boli" pitchFamily="2" charset="0"/>
              </a:rPr>
              <a:t>277</a:t>
            </a:r>
            <a:endParaRPr lang="lt-LT" sz="2000" b="1" dirty="0">
              <a:latin typeface="+mj-lt"/>
              <a:cs typeface="MV Boli" pitchFamily="2" charset="0"/>
            </a:endParaRPr>
          </a:p>
        </p:txBody>
      </p:sp>
      <p:sp>
        <p:nvSpPr>
          <p:cNvPr id="67" name="Rectangle 4">
            <a:extLst>
              <a:ext uri="{FF2B5EF4-FFF2-40B4-BE49-F238E27FC236}">
                <a16:creationId xmlns:a16="http://schemas.microsoft.com/office/drawing/2014/main" id="{2494DE19-C2C7-4A0C-BA29-BE3AD7B917DD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79316" y="1795935"/>
            <a:ext cx="585868" cy="430241"/>
          </a:xfrm>
          <a:prstGeom prst="rect">
            <a:avLst/>
          </a:prstGeom>
          <a:noFill/>
          <a:ln>
            <a:noFill/>
          </a:ln>
          <a:extLst/>
        </p:spPr>
        <p:txBody>
          <a:bodyPr anchor="t" anchorCtr="0"/>
          <a:lstStyle/>
          <a:p>
            <a:pPr>
              <a:spcBef>
                <a:spcPct val="0"/>
              </a:spcBef>
            </a:pPr>
            <a:r>
              <a:rPr lang="lt-LT" sz="1800" b="1" dirty="0">
                <a:latin typeface="+mj-lt"/>
                <a:cs typeface="MV Boli" pitchFamily="2" charset="0"/>
              </a:rPr>
              <a:t>281</a:t>
            </a:r>
            <a:endParaRPr lang="lt-LT" sz="2000" b="1" dirty="0">
              <a:latin typeface="+mj-lt"/>
              <a:cs typeface="MV Boli" pitchFamily="2" charset="0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F81AC4-6C04-4694-8B48-F559E0DCFB6C}"/>
              </a:ext>
            </a:extLst>
          </p:cNvPr>
          <p:cNvGrpSpPr/>
          <p:nvPr/>
        </p:nvGrpSpPr>
        <p:grpSpPr>
          <a:xfrm>
            <a:off x="9873" y="3959407"/>
            <a:ext cx="8718701" cy="2915086"/>
            <a:chOff x="9873" y="3959407"/>
            <a:chExt cx="8718701" cy="2915086"/>
          </a:xfrm>
        </p:grpSpPr>
        <p:sp>
          <p:nvSpPr>
            <p:cNvPr id="9" name="Rectangle 4">
              <a:extLst>
                <a:ext uri="{FF2B5EF4-FFF2-40B4-BE49-F238E27FC236}">
                  <a16:creationId xmlns:a16="http://schemas.microsoft.com/office/drawing/2014/main" id="{5D664FFF-E021-44B0-94E8-55E870B7D75B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>
              <a:off x="-1114563" y="5083843"/>
              <a:ext cx="2898593" cy="64972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/>
          </p:spPr>
          <p:txBody>
            <a:bodyPr anchor="t" anchorCtr="0"/>
            <a:lstStyle/>
            <a:p>
              <a:pPr algn="l">
                <a:spcBef>
                  <a:spcPct val="0"/>
                </a:spcBef>
              </a:pPr>
              <a:r>
                <a:rPr lang="lt-LT" sz="2200" b="1" dirty="0">
                  <a:latin typeface="+mj-lt"/>
                  <a:cs typeface="MV Boli" pitchFamily="2" charset="0"/>
                </a:rPr>
                <a:t>Brandūs medynai</a:t>
              </a:r>
              <a:r>
                <a:rPr lang="en-US" sz="2200" b="1" dirty="0">
                  <a:latin typeface="+mj-lt"/>
                  <a:cs typeface="MV Boli" pitchFamily="2" charset="0"/>
                </a:rPr>
                <a:t> </a:t>
              </a:r>
              <a:endParaRPr lang="lt-LT" sz="2200" b="1" dirty="0">
                <a:latin typeface="+mj-lt"/>
                <a:cs typeface="MV Boli" pitchFamily="2" charset="0"/>
              </a:endParaRPr>
            </a:p>
          </p:txBody>
        </p:sp>
        <p:graphicFrame>
          <p:nvGraphicFramePr>
            <p:cNvPr id="39" name="Chart 38">
              <a:extLst>
                <a:ext uri="{FF2B5EF4-FFF2-40B4-BE49-F238E27FC236}">
                  <a16:creationId xmlns:a16="http://schemas.microsoft.com/office/drawing/2014/main" id="{5B10A568-DEC5-4627-9EE3-660B734A5BDE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2060319360"/>
                </p:ext>
              </p:extLst>
            </p:nvPr>
          </p:nvGraphicFramePr>
          <p:xfrm>
            <a:off x="540175" y="4640855"/>
            <a:ext cx="2524125" cy="2233638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8"/>
            </a:graphicData>
          </a:graphic>
        </p:graphicFrame>
        <p:graphicFrame>
          <p:nvGraphicFramePr>
            <p:cNvPr id="40" name="Chart 39">
              <a:extLst>
                <a:ext uri="{FF2B5EF4-FFF2-40B4-BE49-F238E27FC236}">
                  <a16:creationId xmlns:a16="http://schemas.microsoft.com/office/drawing/2014/main" id="{70BC6BBA-53B7-46B1-A9B1-6E21C2A60D2E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3639410562"/>
                </p:ext>
              </p:extLst>
            </p:nvPr>
          </p:nvGraphicFramePr>
          <p:xfrm>
            <a:off x="3391749" y="4640855"/>
            <a:ext cx="2524125" cy="2233638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9"/>
            </a:graphicData>
          </a:graphic>
        </p:graphicFrame>
        <p:graphicFrame>
          <p:nvGraphicFramePr>
            <p:cNvPr id="43" name="Chart 42">
              <a:extLst>
                <a:ext uri="{FF2B5EF4-FFF2-40B4-BE49-F238E27FC236}">
                  <a16:creationId xmlns:a16="http://schemas.microsoft.com/office/drawing/2014/main" id="{0A91ACBC-2B7B-44F6-B7B5-FC84A15C0F91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765170426"/>
                </p:ext>
              </p:extLst>
            </p:nvPr>
          </p:nvGraphicFramePr>
          <p:xfrm>
            <a:off x="6204449" y="4640855"/>
            <a:ext cx="2524125" cy="2233638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10"/>
            </a:graphicData>
          </a:graphic>
        </p:graphicFrame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4C1B6BBA-0BE0-452C-B7F1-32E57B33C5A7}"/>
                </a:ext>
              </a:extLst>
            </p:cNvPr>
            <p:cNvSpPr/>
            <p:nvPr/>
          </p:nvSpPr>
          <p:spPr bwMode="auto">
            <a:xfrm>
              <a:off x="6641638" y="5593380"/>
              <a:ext cx="487996" cy="1056263"/>
            </a:xfrm>
            <a:prstGeom prst="rect">
              <a:avLst/>
            </a:prstGeom>
            <a:solidFill>
              <a:srgbClr val="8FAADC"/>
            </a:solidFill>
            <a:ln w="2540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342900" marR="0" indent="-342900" algn="ctr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endParaRP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B4172991-1196-4631-A90D-F4EBBD60A56D}"/>
                </a:ext>
              </a:extLst>
            </p:cNvPr>
            <p:cNvSpPr/>
            <p:nvPr/>
          </p:nvSpPr>
          <p:spPr bwMode="auto">
            <a:xfrm>
              <a:off x="7376000" y="5379068"/>
              <a:ext cx="487996" cy="1270576"/>
            </a:xfrm>
            <a:prstGeom prst="rect">
              <a:avLst/>
            </a:prstGeom>
            <a:solidFill>
              <a:srgbClr val="F4B183"/>
            </a:solidFill>
            <a:ln w="2540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342900" marR="0" indent="-342900" algn="ctr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endParaRP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DACEB9C4-1132-4976-BE36-5A78E4B6764C}"/>
                </a:ext>
              </a:extLst>
            </p:cNvPr>
            <p:cNvSpPr/>
            <p:nvPr/>
          </p:nvSpPr>
          <p:spPr bwMode="auto">
            <a:xfrm>
              <a:off x="8117659" y="4859956"/>
              <a:ext cx="487996" cy="1789688"/>
            </a:xfrm>
            <a:prstGeom prst="rect">
              <a:avLst/>
            </a:prstGeom>
            <a:solidFill>
              <a:srgbClr val="D9D9D9"/>
            </a:solidFill>
            <a:ln w="2540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342900" marR="0" indent="-342900" algn="ctr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endParaRP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4D5E01DE-3B7F-460D-A57F-9A37F191C5DC}"/>
                </a:ext>
              </a:extLst>
            </p:cNvPr>
            <p:cNvSpPr/>
            <p:nvPr/>
          </p:nvSpPr>
          <p:spPr bwMode="auto">
            <a:xfrm>
              <a:off x="3793301" y="5969617"/>
              <a:ext cx="487996" cy="680025"/>
            </a:xfrm>
            <a:prstGeom prst="rect">
              <a:avLst/>
            </a:prstGeom>
            <a:solidFill>
              <a:srgbClr val="8FAADC"/>
            </a:solidFill>
            <a:ln w="2540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342900" marR="0" indent="-342900" algn="ctr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endParaRP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23D76BCC-7FD4-4D3B-AC52-FF19D56EB569}"/>
                </a:ext>
              </a:extLst>
            </p:cNvPr>
            <p:cNvSpPr/>
            <p:nvPr/>
          </p:nvSpPr>
          <p:spPr bwMode="auto">
            <a:xfrm>
              <a:off x="4537188" y="5774355"/>
              <a:ext cx="487996" cy="875288"/>
            </a:xfrm>
            <a:prstGeom prst="rect">
              <a:avLst/>
            </a:prstGeom>
            <a:solidFill>
              <a:srgbClr val="F4B183"/>
            </a:solidFill>
            <a:ln w="2540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342900" marR="0" indent="-342900" algn="ctr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endParaRP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310FA2F9-70E5-4862-92B7-D6DCBBD92C25}"/>
                </a:ext>
              </a:extLst>
            </p:cNvPr>
            <p:cNvSpPr/>
            <p:nvPr/>
          </p:nvSpPr>
          <p:spPr bwMode="auto">
            <a:xfrm>
              <a:off x="5287733" y="4988542"/>
              <a:ext cx="487996" cy="1661101"/>
            </a:xfrm>
            <a:prstGeom prst="rect">
              <a:avLst/>
            </a:prstGeom>
            <a:solidFill>
              <a:srgbClr val="D9D9D9"/>
            </a:solidFill>
            <a:ln w="2540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342900" marR="0" indent="-342900" algn="ctr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endParaRP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4B7004CB-97D6-4D91-9712-7F548E58E950}"/>
                </a:ext>
              </a:extLst>
            </p:cNvPr>
            <p:cNvSpPr/>
            <p:nvPr/>
          </p:nvSpPr>
          <p:spPr bwMode="auto">
            <a:xfrm>
              <a:off x="970808" y="5347317"/>
              <a:ext cx="487996" cy="1302325"/>
            </a:xfrm>
            <a:prstGeom prst="rect">
              <a:avLst/>
            </a:prstGeom>
            <a:solidFill>
              <a:srgbClr val="8FAADC"/>
            </a:solidFill>
            <a:ln w="2540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342900" marR="0" indent="-342900" algn="ctr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endParaRPr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58F55B92-1720-420B-BEB3-7FAC41B88CE2}"/>
                </a:ext>
              </a:extLst>
            </p:cNvPr>
            <p:cNvSpPr/>
            <p:nvPr/>
          </p:nvSpPr>
          <p:spPr bwMode="auto">
            <a:xfrm>
              <a:off x="1705170" y="4982192"/>
              <a:ext cx="487996" cy="1667451"/>
            </a:xfrm>
            <a:prstGeom prst="rect">
              <a:avLst/>
            </a:prstGeom>
            <a:solidFill>
              <a:srgbClr val="F4B183"/>
            </a:solidFill>
            <a:ln w="2540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342900" marR="0" indent="-342900" algn="ctr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endParaRPr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6061FEBD-3ED6-438C-82DE-85DA8BBB88BF}"/>
                </a:ext>
              </a:extLst>
            </p:cNvPr>
            <p:cNvSpPr/>
            <p:nvPr/>
          </p:nvSpPr>
          <p:spPr bwMode="auto">
            <a:xfrm>
              <a:off x="2446829" y="4871067"/>
              <a:ext cx="487996" cy="1778576"/>
            </a:xfrm>
            <a:prstGeom prst="rect">
              <a:avLst/>
            </a:prstGeom>
            <a:solidFill>
              <a:srgbClr val="D9D9D9"/>
            </a:solidFill>
            <a:ln w="2540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342900" marR="0" indent="-342900" algn="ctr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endParaRPr>
            </a:p>
          </p:txBody>
        </p:sp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544CFC71-4F81-4F58-B26F-BDB70B6F2034}"/>
                </a:ext>
              </a:extLst>
            </p:cNvPr>
            <p:cNvSpPr/>
            <p:nvPr/>
          </p:nvSpPr>
          <p:spPr bwMode="auto">
            <a:xfrm>
              <a:off x="970808" y="6720862"/>
              <a:ext cx="7531749" cy="139699"/>
            </a:xfrm>
            <a:prstGeom prst="rect">
              <a:avLst/>
            </a:prstGeom>
            <a:solidFill>
              <a:schemeClr val="bg1"/>
            </a:solidFill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342900" marR="0" indent="-342900" algn="ctr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endParaRPr>
            </a:p>
          </p:txBody>
        </p:sp>
        <p:sp>
          <p:nvSpPr>
            <p:cNvPr id="64" name="Rectangle 63">
              <a:extLst>
                <a:ext uri="{FF2B5EF4-FFF2-40B4-BE49-F238E27FC236}">
                  <a16:creationId xmlns:a16="http://schemas.microsoft.com/office/drawing/2014/main" id="{4CF1DFCC-9532-4FFB-A8F6-B95287649DE4}"/>
                </a:ext>
              </a:extLst>
            </p:cNvPr>
            <p:cNvSpPr/>
            <p:nvPr/>
          </p:nvSpPr>
          <p:spPr bwMode="auto">
            <a:xfrm>
              <a:off x="506113" y="4446363"/>
              <a:ext cx="7531749" cy="347852"/>
            </a:xfrm>
            <a:prstGeom prst="rect">
              <a:avLst/>
            </a:prstGeom>
            <a:solidFill>
              <a:schemeClr val="bg1"/>
            </a:solidFill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342900" marR="0" indent="-342900" algn="ctr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endParaRPr>
            </a:p>
          </p:txBody>
        </p:sp>
        <p:sp>
          <p:nvSpPr>
            <p:cNvPr id="68" name="Rectangle 4">
              <a:extLst>
                <a:ext uri="{FF2B5EF4-FFF2-40B4-BE49-F238E27FC236}">
                  <a16:creationId xmlns:a16="http://schemas.microsoft.com/office/drawing/2014/main" id="{13F815C2-8941-4030-9702-02D504C1C4E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56453" y="5074405"/>
              <a:ext cx="502351" cy="430241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anchor="t" anchorCtr="0"/>
            <a:lstStyle/>
            <a:p>
              <a:pPr>
                <a:spcBef>
                  <a:spcPct val="0"/>
                </a:spcBef>
              </a:pPr>
              <a:r>
                <a:rPr lang="lt-LT" sz="1800" b="1" dirty="0">
                  <a:latin typeface="+mj-lt"/>
                  <a:cs typeface="MV Boli" pitchFamily="2" charset="0"/>
                </a:rPr>
                <a:t>77</a:t>
              </a:r>
              <a:endParaRPr lang="lt-LT" sz="2000" b="1" dirty="0">
                <a:latin typeface="+mj-lt"/>
                <a:cs typeface="MV Boli" pitchFamily="2" charset="0"/>
              </a:endParaRPr>
            </a:p>
          </p:txBody>
        </p:sp>
        <p:sp>
          <p:nvSpPr>
            <p:cNvPr id="69" name="Rectangle 4">
              <a:extLst>
                <a:ext uri="{FF2B5EF4-FFF2-40B4-BE49-F238E27FC236}">
                  <a16:creationId xmlns:a16="http://schemas.microsoft.com/office/drawing/2014/main" id="{7E02B69B-54FE-4DA3-B245-3586D8B6925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07326" y="4690776"/>
              <a:ext cx="502351" cy="430241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anchor="t" anchorCtr="0"/>
            <a:lstStyle/>
            <a:p>
              <a:pPr>
                <a:spcBef>
                  <a:spcPct val="0"/>
                </a:spcBef>
              </a:pPr>
              <a:r>
                <a:rPr lang="lt-LT" sz="1800" b="1" dirty="0">
                  <a:latin typeface="+mj-lt"/>
                  <a:cs typeface="MV Boli" pitchFamily="2" charset="0"/>
                </a:rPr>
                <a:t>90</a:t>
              </a:r>
              <a:endParaRPr lang="lt-LT" sz="2000" b="1" dirty="0">
                <a:latin typeface="+mj-lt"/>
                <a:cs typeface="MV Boli" pitchFamily="2" charset="0"/>
              </a:endParaRPr>
            </a:p>
          </p:txBody>
        </p:sp>
        <p:sp>
          <p:nvSpPr>
            <p:cNvPr id="70" name="Rectangle 4">
              <a:extLst>
                <a:ext uri="{FF2B5EF4-FFF2-40B4-BE49-F238E27FC236}">
                  <a16:creationId xmlns:a16="http://schemas.microsoft.com/office/drawing/2014/main" id="{08202E39-4988-4595-A41D-536B77AAFB7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29350" y="4580947"/>
              <a:ext cx="502351" cy="430241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anchor="t" anchorCtr="0"/>
            <a:lstStyle/>
            <a:p>
              <a:pPr>
                <a:spcBef>
                  <a:spcPct val="0"/>
                </a:spcBef>
              </a:pPr>
              <a:r>
                <a:rPr lang="lt-LT" sz="1800" b="1" dirty="0">
                  <a:latin typeface="+mj-lt"/>
                  <a:cs typeface="MV Boli" pitchFamily="2" charset="0"/>
                </a:rPr>
                <a:t>94</a:t>
              </a:r>
              <a:endParaRPr lang="lt-LT" sz="2000" b="1" dirty="0">
                <a:latin typeface="+mj-lt"/>
                <a:cs typeface="MV Boli" pitchFamily="2" charset="0"/>
              </a:endParaRPr>
            </a:p>
          </p:txBody>
        </p:sp>
        <p:sp>
          <p:nvSpPr>
            <p:cNvPr id="71" name="Rectangle 4">
              <a:extLst>
                <a:ext uri="{FF2B5EF4-FFF2-40B4-BE49-F238E27FC236}">
                  <a16:creationId xmlns:a16="http://schemas.microsoft.com/office/drawing/2014/main" id="{3885B740-352F-4F85-8496-28A4690FA15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43947" y="5661773"/>
              <a:ext cx="799030" cy="430241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anchor="t" anchorCtr="0"/>
            <a:lstStyle/>
            <a:p>
              <a:pPr>
                <a:spcBef>
                  <a:spcPct val="0"/>
                </a:spcBef>
              </a:pPr>
              <a:r>
                <a:rPr lang="lt-LT" sz="1800" b="1" dirty="0">
                  <a:latin typeface="+mj-lt"/>
                  <a:cs typeface="MV Boli" pitchFamily="2" charset="0"/>
                </a:rPr>
                <a:t>0,77</a:t>
              </a:r>
              <a:endParaRPr lang="lt-LT" sz="2000" b="1" dirty="0">
                <a:latin typeface="+mj-lt"/>
                <a:cs typeface="MV Boli" pitchFamily="2" charset="0"/>
              </a:endParaRPr>
            </a:p>
          </p:txBody>
        </p:sp>
        <p:sp>
          <p:nvSpPr>
            <p:cNvPr id="72" name="Rectangle 4">
              <a:extLst>
                <a:ext uri="{FF2B5EF4-FFF2-40B4-BE49-F238E27FC236}">
                  <a16:creationId xmlns:a16="http://schemas.microsoft.com/office/drawing/2014/main" id="{A37204C3-6608-45EA-849F-A73B3D92B79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94820" y="5468262"/>
              <a:ext cx="799030" cy="430241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anchor="t" anchorCtr="0"/>
            <a:lstStyle/>
            <a:p>
              <a:pPr>
                <a:spcBef>
                  <a:spcPct val="0"/>
                </a:spcBef>
              </a:pPr>
              <a:r>
                <a:rPr lang="lt-LT" sz="1800" b="1" dirty="0">
                  <a:latin typeface="+mj-lt"/>
                  <a:cs typeface="MV Boli" pitchFamily="2" charset="0"/>
                </a:rPr>
                <a:t>0,79</a:t>
              </a:r>
              <a:endParaRPr lang="lt-LT" sz="2000" b="1" dirty="0">
                <a:latin typeface="+mj-lt"/>
                <a:cs typeface="MV Boli" pitchFamily="2" charset="0"/>
              </a:endParaRPr>
            </a:p>
          </p:txBody>
        </p:sp>
        <p:sp>
          <p:nvSpPr>
            <p:cNvPr id="73" name="Rectangle 4">
              <a:extLst>
                <a:ext uri="{FF2B5EF4-FFF2-40B4-BE49-F238E27FC236}">
                  <a16:creationId xmlns:a16="http://schemas.microsoft.com/office/drawing/2014/main" id="{38BE5719-4289-4468-9FCB-41FFCA2A86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16844" y="4703337"/>
              <a:ext cx="799030" cy="430241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anchor="t" anchorCtr="0"/>
            <a:lstStyle/>
            <a:p>
              <a:pPr>
                <a:spcBef>
                  <a:spcPct val="0"/>
                </a:spcBef>
              </a:pPr>
              <a:r>
                <a:rPr lang="lt-LT" sz="1800" b="1" dirty="0">
                  <a:latin typeface="+mj-lt"/>
                  <a:cs typeface="MV Boli" pitchFamily="2" charset="0"/>
                </a:rPr>
                <a:t>0,87</a:t>
              </a:r>
              <a:endParaRPr lang="lt-LT" sz="2000" b="1" dirty="0">
                <a:latin typeface="+mj-lt"/>
                <a:cs typeface="MV Boli" pitchFamily="2" charset="0"/>
              </a:endParaRPr>
            </a:p>
          </p:txBody>
        </p:sp>
        <p:sp>
          <p:nvSpPr>
            <p:cNvPr id="74" name="Rectangle 4">
              <a:extLst>
                <a:ext uri="{FF2B5EF4-FFF2-40B4-BE49-F238E27FC236}">
                  <a16:creationId xmlns:a16="http://schemas.microsoft.com/office/drawing/2014/main" id="{B176FA14-3BFA-40D0-8619-6F45E3AB213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579123" y="5306412"/>
              <a:ext cx="585868" cy="430241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anchor="t" anchorCtr="0"/>
            <a:lstStyle/>
            <a:p>
              <a:pPr>
                <a:spcBef>
                  <a:spcPct val="0"/>
                </a:spcBef>
              </a:pPr>
              <a:r>
                <a:rPr lang="lt-LT" sz="1800" b="1" dirty="0">
                  <a:latin typeface="+mj-lt"/>
                  <a:cs typeface="MV Boli" pitchFamily="2" charset="0"/>
                </a:rPr>
                <a:t>336</a:t>
              </a:r>
              <a:endParaRPr lang="lt-LT" sz="2000" b="1" dirty="0">
                <a:latin typeface="+mj-lt"/>
                <a:cs typeface="MV Boli" pitchFamily="2" charset="0"/>
              </a:endParaRPr>
            </a:p>
          </p:txBody>
        </p:sp>
        <p:sp>
          <p:nvSpPr>
            <p:cNvPr id="75" name="Rectangle 4">
              <a:extLst>
                <a:ext uri="{FF2B5EF4-FFF2-40B4-BE49-F238E27FC236}">
                  <a16:creationId xmlns:a16="http://schemas.microsoft.com/office/drawing/2014/main" id="{6D2AC0FD-1049-4EA3-87F6-C6B002C8494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329996" y="5086559"/>
              <a:ext cx="585868" cy="430241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anchor="t" anchorCtr="0"/>
            <a:lstStyle/>
            <a:p>
              <a:pPr>
                <a:spcBef>
                  <a:spcPct val="0"/>
                </a:spcBef>
              </a:pPr>
              <a:r>
                <a:rPr lang="lt-LT" sz="1800" b="1" dirty="0">
                  <a:latin typeface="+mj-lt"/>
                  <a:cs typeface="MV Boli" pitchFamily="2" charset="0"/>
                </a:rPr>
                <a:t>364</a:t>
              </a:r>
              <a:endParaRPr lang="lt-LT" sz="2000" b="1" dirty="0">
                <a:latin typeface="+mj-lt"/>
                <a:cs typeface="MV Boli" pitchFamily="2" charset="0"/>
              </a:endParaRPr>
            </a:p>
          </p:txBody>
        </p:sp>
        <p:sp>
          <p:nvSpPr>
            <p:cNvPr id="76" name="Rectangle 4">
              <a:extLst>
                <a:ext uri="{FF2B5EF4-FFF2-40B4-BE49-F238E27FC236}">
                  <a16:creationId xmlns:a16="http://schemas.microsoft.com/office/drawing/2014/main" id="{5474E794-B7B5-428E-8517-3D8F6DED477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079316" y="4567295"/>
              <a:ext cx="585868" cy="430241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anchor="t" anchorCtr="0"/>
            <a:lstStyle/>
            <a:p>
              <a:pPr>
                <a:spcBef>
                  <a:spcPct val="0"/>
                </a:spcBef>
              </a:pPr>
              <a:r>
                <a:rPr lang="lt-LT" sz="1800" b="1" dirty="0">
                  <a:latin typeface="+mj-lt"/>
                  <a:cs typeface="MV Boli" pitchFamily="2" charset="0"/>
                </a:rPr>
                <a:t>431</a:t>
              </a:r>
              <a:endParaRPr lang="lt-LT" sz="2000" b="1" dirty="0">
                <a:latin typeface="+mj-lt"/>
                <a:cs typeface="MV Boli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80353454"/>
      </p:ext>
    </p:extLst>
  </p:cSld>
  <p:clrMapOvr>
    <a:masterClrMapping/>
  </p:clrMapOvr>
  <p:transition spd="slow">
    <p:pull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4">
            <a:extLst>
              <a:ext uri="{FF2B5EF4-FFF2-40B4-BE49-F238E27FC236}">
                <a16:creationId xmlns:a16="http://schemas.microsoft.com/office/drawing/2014/main" id="{66D85D17-772F-4567-A3B5-583149B6D3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1319" y="2142699"/>
            <a:ext cx="8161362" cy="1715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>
              <a:lnSpc>
                <a:spcPct val="80000"/>
              </a:lnSpc>
              <a:spcBef>
                <a:spcPct val="0"/>
              </a:spcBef>
            </a:pPr>
            <a:r>
              <a:rPr lang="lt-LT" sz="6600" b="1" dirty="0">
                <a:solidFill>
                  <a:srgbClr val="4D4D4D"/>
                </a:solidFill>
                <a:effectLst>
                  <a:glow rad="1270000">
                    <a:srgbClr val="99CC00">
                      <a:alpha val="30000"/>
                    </a:srgbClr>
                  </a:glow>
                </a:effectLst>
                <a:latin typeface="Calibri" pitchFamily="34" charset="0"/>
                <a:cs typeface="MV Boli" pitchFamily="2" charset="0"/>
              </a:rPr>
              <a:t>Ekonominių ir kitų praradimų vertinimas</a:t>
            </a:r>
            <a:endParaRPr lang="en-US" sz="4000" dirty="0">
              <a:solidFill>
                <a:srgbClr val="4D4D4D"/>
              </a:solidFill>
              <a:effectLst>
                <a:glow rad="1117600">
                  <a:srgbClr val="99CC00">
                    <a:alpha val="15000"/>
                  </a:srgbClr>
                </a:glow>
                <a:reflection blurRad="6350" stA="10000" endPos="45500" dir="5400000" sy="-100000" algn="bl" rotWithShape="0"/>
              </a:effectLst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95008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prism isContent="1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Rectangle 4">
            <a:extLst>
              <a:ext uri="{FF2B5EF4-FFF2-40B4-BE49-F238E27FC236}">
                <a16:creationId xmlns:a16="http://schemas.microsoft.com/office/drawing/2014/main" id="{D6B24D97-7D13-42E4-8CB7-B50B8489F3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9182" y="361950"/>
            <a:ext cx="8461731" cy="871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l">
              <a:lnSpc>
                <a:spcPct val="80000"/>
              </a:lnSpc>
              <a:spcBef>
                <a:spcPct val="0"/>
              </a:spcBef>
            </a:pPr>
            <a:r>
              <a:rPr lang="lt-LT" sz="3600" b="1" dirty="0">
                <a:solidFill>
                  <a:srgbClr val="4D4D4D"/>
                </a:solidFill>
                <a:effectLst>
                  <a:glow rad="1270000">
                    <a:srgbClr val="99CC00">
                      <a:alpha val="15000"/>
                    </a:srgbClr>
                  </a:glow>
                </a:effectLst>
                <a:latin typeface="Calibri" pitchFamily="34" charset="0"/>
                <a:cs typeface="MV Boli" pitchFamily="2" charset="0"/>
              </a:rPr>
              <a:t>Vertinimo objektas</a:t>
            </a:r>
            <a:br>
              <a:rPr lang="lt-LT" sz="3600" b="1" dirty="0">
                <a:solidFill>
                  <a:srgbClr val="4D4D4D"/>
                </a:solidFill>
                <a:latin typeface="Calibri" pitchFamily="34" charset="0"/>
                <a:cs typeface="MV Boli" pitchFamily="2" charset="0"/>
              </a:rPr>
            </a:br>
            <a:r>
              <a:rPr lang="lt-LT" sz="2800" dirty="0">
                <a:solidFill>
                  <a:srgbClr val="4D4D4D"/>
                </a:solidFill>
                <a:effectLst>
                  <a:glow rad="1117600">
                    <a:srgbClr val="99CC00">
                      <a:alpha val="10000"/>
                    </a:srgbClr>
                  </a:glow>
                  <a:reflection blurRad="6350" stA="10000" endPos="45500" dir="5400000" sy="-100000" algn="bl" rotWithShape="0"/>
                </a:effectLst>
                <a:latin typeface="Arial" pitchFamily="34" charset="0"/>
                <a:cs typeface="Arial" pitchFamily="34" charset="0"/>
              </a:rPr>
              <a:t>trys scenarijai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78FA147F-9422-4847-9EF1-C7EB77F31B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2956" y="1392072"/>
            <a:ext cx="7320952" cy="2784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t" anchorCtr="0"/>
          <a:lstStyle/>
          <a:p>
            <a:pPr algn="l">
              <a:spcBef>
                <a:spcPct val="0"/>
              </a:spcBef>
            </a:pPr>
            <a:r>
              <a:rPr lang="lt-LT" sz="2400" dirty="0">
                <a:latin typeface="+mj-lt"/>
                <a:cs typeface="MV Boli" pitchFamily="2" charset="0"/>
              </a:rPr>
              <a:t>Vertinimas atliktas priėmus sąlygą, kad draudžiami visi ūkinę naudą turintys miško kirtimai, kuriais pa-gaminama žaliavinė mediena naudojimui</a:t>
            </a:r>
          </a:p>
        </p:txBody>
      </p:sp>
      <p:cxnSp>
        <p:nvCxnSpPr>
          <p:cNvPr id="40" name="AutoShape 5">
            <a:extLst>
              <a:ext uri="{FF2B5EF4-FFF2-40B4-BE49-F238E27FC236}">
                <a16:creationId xmlns:a16="http://schemas.microsoft.com/office/drawing/2014/main" id="{20448797-44E4-4E8B-AF72-3A64390EA82A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281949" y="3138987"/>
            <a:ext cx="0" cy="2491327"/>
          </a:xfrm>
          <a:prstGeom prst="straightConnector1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3" name="AutoShape 5">
            <a:extLst>
              <a:ext uri="{FF2B5EF4-FFF2-40B4-BE49-F238E27FC236}">
                <a16:creationId xmlns:a16="http://schemas.microsoft.com/office/drawing/2014/main" id="{F31E8F98-5591-4880-A3EB-F8DC38ACAE5A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8820104" y="3138987"/>
            <a:ext cx="0" cy="2491327"/>
          </a:xfrm>
          <a:prstGeom prst="straightConnector1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4" name="AutoShape 5">
            <a:extLst>
              <a:ext uri="{FF2B5EF4-FFF2-40B4-BE49-F238E27FC236}">
                <a16:creationId xmlns:a16="http://schemas.microsoft.com/office/drawing/2014/main" id="{EE1E0B0E-2710-4F73-8A2C-288A056689F0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3002442" y="3725842"/>
            <a:ext cx="0" cy="1827618"/>
          </a:xfrm>
          <a:prstGeom prst="straightConnector1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5" name="AutoShape 5">
            <a:extLst>
              <a:ext uri="{FF2B5EF4-FFF2-40B4-BE49-F238E27FC236}">
                <a16:creationId xmlns:a16="http://schemas.microsoft.com/office/drawing/2014/main" id="{409330AD-7D6B-491F-B001-95220E8CB04E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7440430" y="4503761"/>
            <a:ext cx="0" cy="777931"/>
          </a:xfrm>
          <a:prstGeom prst="straightConnector1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6" name="AutoShape 5">
            <a:extLst>
              <a:ext uri="{FF2B5EF4-FFF2-40B4-BE49-F238E27FC236}">
                <a16:creationId xmlns:a16="http://schemas.microsoft.com/office/drawing/2014/main" id="{394C83B4-B967-4493-A258-E132C9A4C4E0}"/>
              </a:ext>
            </a:extLst>
          </p:cNvPr>
          <p:cNvCxnSpPr>
            <a:cxnSpLocks noChangeShapeType="1"/>
          </p:cNvCxnSpPr>
          <p:nvPr/>
        </p:nvCxnSpPr>
        <p:spPr bwMode="auto">
          <a:xfrm flipH="1">
            <a:off x="274736" y="3258711"/>
            <a:ext cx="8545368" cy="0"/>
          </a:xfrm>
          <a:prstGeom prst="straightConnector1">
            <a:avLst/>
          </a:prstGeom>
          <a:noFill/>
          <a:ln w="15875">
            <a:solidFill>
              <a:schemeClr val="tx1"/>
            </a:solidFill>
            <a:round/>
            <a:headEnd type="stealth" w="lg" len="lg"/>
            <a:tailEnd type="stealth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9" name="AutoShape 5">
            <a:extLst>
              <a:ext uri="{FF2B5EF4-FFF2-40B4-BE49-F238E27FC236}">
                <a16:creationId xmlns:a16="http://schemas.microsoft.com/office/drawing/2014/main" id="{F8A9BDA7-D6FF-48F1-8DE2-17A6A28C1EFE}"/>
              </a:ext>
            </a:extLst>
          </p:cNvPr>
          <p:cNvCxnSpPr>
            <a:cxnSpLocks noChangeShapeType="1"/>
          </p:cNvCxnSpPr>
          <p:nvPr/>
        </p:nvCxnSpPr>
        <p:spPr bwMode="auto">
          <a:xfrm flipH="1">
            <a:off x="4356720" y="4625292"/>
            <a:ext cx="3076311" cy="0"/>
          </a:xfrm>
          <a:prstGeom prst="straightConnector1">
            <a:avLst/>
          </a:prstGeom>
          <a:noFill/>
          <a:ln w="15875">
            <a:solidFill>
              <a:schemeClr val="tx1"/>
            </a:solidFill>
            <a:round/>
            <a:headEnd type="stealth" w="lg" len="lg"/>
            <a:tailEnd type="stealth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2" name="AutoShape 5">
            <a:extLst>
              <a:ext uri="{FF2B5EF4-FFF2-40B4-BE49-F238E27FC236}">
                <a16:creationId xmlns:a16="http://schemas.microsoft.com/office/drawing/2014/main" id="{33D3B578-8840-4DC4-B74D-D771AF59FF6C}"/>
              </a:ext>
            </a:extLst>
          </p:cNvPr>
          <p:cNvCxnSpPr>
            <a:cxnSpLocks noChangeShapeType="1"/>
          </p:cNvCxnSpPr>
          <p:nvPr/>
        </p:nvCxnSpPr>
        <p:spPr bwMode="auto">
          <a:xfrm flipH="1">
            <a:off x="3002443" y="3935038"/>
            <a:ext cx="4410436" cy="0"/>
          </a:xfrm>
          <a:prstGeom prst="straightConnector1">
            <a:avLst/>
          </a:prstGeom>
          <a:noFill/>
          <a:ln w="15875">
            <a:solidFill>
              <a:schemeClr val="tx1"/>
            </a:solidFill>
            <a:round/>
            <a:headEnd type="stealth" w="lg" len="lg"/>
            <a:tailEnd type="stealth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0" name="AutoShape 5">
            <a:extLst>
              <a:ext uri="{FF2B5EF4-FFF2-40B4-BE49-F238E27FC236}">
                <a16:creationId xmlns:a16="http://schemas.microsoft.com/office/drawing/2014/main" id="{55CFB65A-53BC-43D8-B342-CD4CCF81FD7F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4354950" y="4517980"/>
            <a:ext cx="0" cy="763712"/>
          </a:xfrm>
          <a:prstGeom prst="straightConnector1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62" name="Text Box 34">
            <a:extLst>
              <a:ext uri="{FF2B5EF4-FFF2-40B4-BE49-F238E27FC236}">
                <a16:creationId xmlns:a16="http://schemas.microsoft.com/office/drawing/2014/main" id="{A27E73D8-90AD-4B70-9634-8382BAD14D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84645" y="2821385"/>
            <a:ext cx="2325550" cy="553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92D050">
                    <a:alpha val="5000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0" tIns="0" rIns="0" bIns="0" anchor="t" anchorCtr="0" upright="1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lt-LT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</a:t>
            </a:r>
            <a:r>
              <a:rPr lang="lt-LT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scenarijus</a:t>
            </a:r>
          </a:p>
        </p:txBody>
      </p:sp>
      <p:sp>
        <p:nvSpPr>
          <p:cNvPr id="63" name="Text Box 34">
            <a:extLst>
              <a:ext uri="{FF2B5EF4-FFF2-40B4-BE49-F238E27FC236}">
                <a16:creationId xmlns:a16="http://schemas.microsoft.com/office/drawing/2014/main" id="{86B3E8D6-201A-4051-9BD9-306365E4B0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13727" y="3488764"/>
            <a:ext cx="2206110" cy="553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92D050">
                    <a:alpha val="5000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0" tIns="0" rIns="0" bIns="0" anchor="t" anchorCtr="0" upright="1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lt-LT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 </a:t>
            </a:r>
            <a:r>
              <a:rPr lang="lt-LT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scenarijus</a:t>
            </a:r>
          </a:p>
        </p:txBody>
      </p:sp>
      <p:sp>
        <p:nvSpPr>
          <p:cNvPr id="64" name="Text Box 34">
            <a:extLst>
              <a:ext uri="{FF2B5EF4-FFF2-40B4-BE49-F238E27FC236}">
                <a16:creationId xmlns:a16="http://schemas.microsoft.com/office/drawing/2014/main" id="{6E053B65-7BB9-422C-9822-5586DB2FA1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56718" y="4145335"/>
            <a:ext cx="3079049" cy="553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92D050">
                    <a:alpha val="5000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0" tIns="0" rIns="0" bIns="0" anchor="t" anchorCtr="0" upright="1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lt-LT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 </a:t>
            </a:r>
            <a:r>
              <a:rPr lang="lt-LT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scenarijus</a:t>
            </a:r>
          </a:p>
        </p:txBody>
      </p:sp>
      <p:pic>
        <p:nvPicPr>
          <p:cNvPr id="67" name="Picture 25" descr="kirtimai">
            <a:extLst>
              <a:ext uri="{FF2B5EF4-FFF2-40B4-BE49-F238E27FC236}">
                <a16:creationId xmlns:a16="http://schemas.microsoft.com/office/drawing/2014/main" id="{A441E6C7-2ED6-4FF7-BC27-E3EB50E858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12879" y="1664515"/>
            <a:ext cx="1272615" cy="11416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B229D49C-6CE5-41B0-A5AB-03DA6A6878FF}"/>
              </a:ext>
            </a:extLst>
          </p:cNvPr>
          <p:cNvGrpSpPr/>
          <p:nvPr/>
        </p:nvGrpSpPr>
        <p:grpSpPr>
          <a:xfrm>
            <a:off x="272954" y="5277793"/>
            <a:ext cx="8677136" cy="1371288"/>
            <a:chOff x="272954" y="5277793"/>
            <a:chExt cx="8677136" cy="1371288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64D8510A-41F1-4B67-AFE8-BA4E21161A9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2954" y="5630313"/>
              <a:ext cx="8551804" cy="602611"/>
            </a:xfrm>
            <a:prstGeom prst="rect">
              <a:avLst/>
            </a:prstGeom>
            <a:solidFill>
              <a:srgbClr val="92D050">
                <a:alpha val="70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993AC475-CD56-4580-AE97-5F9E4E9B35F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2954" y="5630315"/>
              <a:ext cx="8551805" cy="607849"/>
            </a:xfrm>
            <a:prstGeom prst="rect">
              <a:avLst/>
            </a:prstGeom>
            <a:noFill/>
            <a:ln w="2540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E1FE9ACE-02A0-4C3F-AF67-FF6F932F6BC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56720" y="5295334"/>
              <a:ext cx="3084658" cy="1337191"/>
            </a:xfrm>
            <a:prstGeom prst="rect">
              <a:avLst/>
            </a:prstGeom>
            <a:noFill/>
            <a:ln w="38100">
              <a:solidFill>
                <a:srgbClr val="BF8F00"/>
              </a:solidFill>
              <a:prstDash val="sys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/>
            </a:p>
          </p:txBody>
        </p:sp>
        <p:sp>
          <p:nvSpPr>
            <p:cNvPr id="12" name="Text Box 34">
              <a:extLst>
                <a:ext uri="{FF2B5EF4-FFF2-40B4-BE49-F238E27FC236}">
                  <a16:creationId xmlns:a16="http://schemas.microsoft.com/office/drawing/2014/main" id="{206948F0-C223-4157-935C-63A1EE994CE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268039" y="6301490"/>
              <a:ext cx="2106744" cy="3475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92D050">
                      <a:alpha val="50000"/>
                    </a:srgb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 algn="r">
                <a:lnSpc>
                  <a:spcPct val="107000"/>
                </a:lnSpc>
                <a:spcAft>
                  <a:spcPts val="800"/>
                </a:spcAft>
              </a:pPr>
              <a:r>
                <a:rPr lang="en-US" sz="2000" b="1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BAST/V </a:t>
              </a:r>
              <a:r>
                <a:rPr lang="lt-LT" sz="2000" b="1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teritorijos</a:t>
              </a:r>
              <a:endParaRPr lang="lt-LT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F1E5F172-2F51-49B4-B785-E0252CC5D9F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402078" y="5364058"/>
              <a:ext cx="124888" cy="16570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sz="2000"/>
            </a:p>
          </p:txBody>
        </p:sp>
        <p:cxnSp>
          <p:nvCxnSpPr>
            <p:cNvPr id="15" name="AutoShape 12">
              <a:extLst>
                <a:ext uri="{FF2B5EF4-FFF2-40B4-BE49-F238E27FC236}">
                  <a16:creationId xmlns:a16="http://schemas.microsoft.com/office/drawing/2014/main" id="{947AD6CD-E3FC-4745-B1FE-62BA940AE2C8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V="1">
              <a:off x="1647601" y="5553460"/>
              <a:ext cx="0" cy="119648"/>
            </a:xfrm>
            <a:prstGeom prst="straightConnector1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6" name="AutoShape 13">
              <a:extLst>
                <a:ext uri="{FF2B5EF4-FFF2-40B4-BE49-F238E27FC236}">
                  <a16:creationId xmlns:a16="http://schemas.microsoft.com/office/drawing/2014/main" id="{DF3E4D0D-B36C-4E23-BEA3-DBCCFB4A25E7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V="1">
              <a:off x="4400387" y="5553460"/>
              <a:ext cx="0" cy="119648"/>
            </a:xfrm>
            <a:prstGeom prst="straightConnector1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7" name="AutoShape 14">
              <a:extLst>
                <a:ext uri="{FF2B5EF4-FFF2-40B4-BE49-F238E27FC236}">
                  <a16:creationId xmlns:a16="http://schemas.microsoft.com/office/drawing/2014/main" id="{F0579977-DD13-4208-BE23-7C30B8ECDA72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V="1">
              <a:off x="5778528" y="5553460"/>
              <a:ext cx="0" cy="119648"/>
            </a:xfrm>
            <a:prstGeom prst="straightConnector1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8" name="AutoShape 15">
              <a:extLst>
                <a:ext uri="{FF2B5EF4-FFF2-40B4-BE49-F238E27FC236}">
                  <a16:creationId xmlns:a16="http://schemas.microsoft.com/office/drawing/2014/main" id="{70CCD4CB-6A6E-4421-BD96-4E55C39DDA7C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V="1">
              <a:off x="7752519" y="5553460"/>
              <a:ext cx="0" cy="119648"/>
            </a:xfrm>
            <a:prstGeom prst="straightConnector1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9" name="AutoShape 16">
              <a:extLst>
                <a:ext uri="{FF2B5EF4-FFF2-40B4-BE49-F238E27FC236}">
                  <a16:creationId xmlns:a16="http://schemas.microsoft.com/office/drawing/2014/main" id="{20E8DB53-4BA2-4F36-9325-BF3A8DA1D078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V="1">
              <a:off x="8116466" y="5553460"/>
              <a:ext cx="0" cy="119648"/>
            </a:xfrm>
            <a:prstGeom prst="straightConnector1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0" name="AutoShape 17">
              <a:extLst>
                <a:ext uri="{FF2B5EF4-FFF2-40B4-BE49-F238E27FC236}">
                  <a16:creationId xmlns:a16="http://schemas.microsoft.com/office/drawing/2014/main" id="{FBCA7CD8-0AD2-4B93-A49B-FF42F5029080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V="1">
              <a:off x="8483271" y="5553460"/>
              <a:ext cx="0" cy="119648"/>
            </a:xfrm>
            <a:prstGeom prst="straightConnector1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1" name="Text Box 22">
              <a:extLst>
                <a:ext uri="{FF2B5EF4-FFF2-40B4-BE49-F238E27FC236}">
                  <a16:creationId xmlns:a16="http://schemas.microsoft.com/office/drawing/2014/main" id="{3AD2E224-7C56-4A60-B2B7-EF0FA73C0FE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807184" y="5400625"/>
              <a:ext cx="512654" cy="250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 algn="l">
                <a:lnSpc>
                  <a:spcPct val="107000"/>
                </a:lnSpc>
                <a:spcAft>
                  <a:spcPts val="800"/>
                </a:spcAft>
              </a:pPr>
              <a:r>
                <a:rPr lang="en-US" sz="12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20 %</a:t>
              </a:r>
              <a:endPara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22" name="Text Box 23">
              <a:extLst>
                <a:ext uri="{FF2B5EF4-FFF2-40B4-BE49-F238E27FC236}">
                  <a16:creationId xmlns:a16="http://schemas.microsoft.com/office/drawing/2014/main" id="{A314B3B5-9F65-46AA-81E8-657A0D63720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16108" y="5400625"/>
              <a:ext cx="553701" cy="250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 algn="l">
                <a:lnSpc>
                  <a:spcPct val="107000"/>
                </a:lnSpc>
                <a:spcAft>
                  <a:spcPts val="800"/>
                </a:spcAft>
              </a:pPr>
              <a:r>
                <a:rPr lang="en-US" sz="12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40 %</a:t>
              </a:r>
              <a:endPara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23" name="Text Box 24">
              <a:extLst>
                <a:ext uri="{FF2B5EF4-FFF2-40B4-BE49-F238E27FC236}">
                  <a16:creationId xmlns:a16="http://schemas.microsoft.com/office/drawing/2014/main" id="{41EE55E9-9406-40D9-AEB4-0B6C1B0A946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39714" y="5277793"/>
              <a:ext cx="456760" cy="250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 algn="l">
                <a:lnSpc>
                  <a:spcPct val="107000"/>
                </a:lnSpc>
                <a:spcAft>
                  <a:spcPts val="800"/>
                </a:spcAft>
              </a:pPr>
              <a:r>
                <a:rPr lang="en-US" sz="1800" b="1" dirty="0">
                  <a:solidFill>
                    <a:srgbClr val="FF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60 %</a:t>
              </a:r>
              <a:endPara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24" name="Text Box 25">
              <a:extLst>
                <a:ext uri="{FF2B5EF4-FFF2-40B4-BE49-F238E27FC236}">
                  <a16:creationId xmlns:a16="http://schemas.microsoft.com/office/drawing/2014/main" id="{FE2A1C5E-8243-4572-9B3A-AC586008FFC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668561" y="5400625"/>
              <a:ext cx="443660" cy="250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 algn="l">
                <a:lnSpc>
                  <a:spcPct val="107000"/>
                </a:lnSpc>
                <a:spcAft>
                  <a:spcPts val="800"/>
                </a:spcAft>
              </a:pPr>
              <a:r>
                <a:rPr lang="en-US" sz="12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80 %</a:t>
              </a:r>
              <a:endPara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25" name="Text Box 26">
              <a:extLst>
                <a:ext uri="{FF2B5EF4-FFF2-40B4-BE49-F238E27FC236}">
                  <a16:creationId xmlns:a16="http://schemas.microsoft.com/office/drawing/2014/main" id="{271AFD33-03B7-4A1E-85D9-4D9F074EAAD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0250" y="5400625"/>
              <a:ext cx="653263" cy="250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 algn="l">
                <a:lnSpc>
                  <a:spcPct val="107000"/>
                </a:lnSpc>
                <a:spcAft>
                  <a:spcPts val="800"/>
                </a:spcAft>
              </a:pPr>
              <a:r>
                <a:rPr lang="en-US" sz="12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100 %</a:t>
              </a:r>
              <a:endPara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26" name="Text Box 27">
              <a:extLst>
                <a:ext uri="{FF2B5EF4-FFF2-40B4-BE49-F238E27FC236}">
                  <a16:creationId xmlns:a16="http://schemas.microsoft.com/office/drawing/2014/main" id="{1BDA6D00-8D7C-47BC-96C3-B64BE5A7ACF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403375" y="5400625"/>
              <a:ext cx="546715" cy="250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 algn="r">
                <a:lnSpc>
                  <a:spcPct val="107000"/>
                </a:lnSpc>
                <a:spcAft>
                  <a:spcPts val="800"/>
                </a:spcAft>
              </a:pPr>
              <a:r>
                <a:rPr lang="en-US" sz="12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100 %</a:t>
              </a:r>
              <a:endPara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27" name="Text Box 28">
              <a:extLst>
                <a:ext uri="{FF2B5EF4-FFF2-40B4-BE49-F238E27FC236}">
                  <a16:creationId xmlns:a16="http://schemas.microsoft.com/office/drawing/2014/main" id="{AA7F8C58-4420-46C0-85CD-A75EEAA892C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891803" y="5400625"/>
              <a:ext cx="553701" cy="250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en-US" sz="12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60 %</a:t>
              </a:r>
              <a:endPara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28" name="Text Box 37">
              <a:extLst>
                <a:ext uri="{FF2B5EF4-FFF2-40B4-BE49-F238E27FC236}">
                  <a16:creationId xmlns:a16="http://schemas.microsoft.com/office/drawing/2014/main" id="{2A3EA701-A0CA-4A5D-B355-8BBA2D33638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375003" y="5277793"/>
              <a:ext cx="479179" cy="250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en-US" sz="1800" b="1" dirty="0">
                  <a:solidFill>
                    <a:srgbClr val="FF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20 %</a:t>
              </a:r>
              <a:endPara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39" name="AutoShape 5">
              <a:extLst>
                <a:ext uri="{FF2B5EF4-FFF2-40B4-BE49-F238E27FC236}">
                  <a16:creationId xmlns:a16="http://schemas.microsoft.com/office/drawing/2014/main" id="{DE4B4A36-2FB2-4847-AD70-2B047005CEEE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V="1">
              <a:off x="7078535" y="5625075"/>
              <a:ext cx="0" cy="613091"/>
            </a:xfrm>
            <a:prstGeom prst="straightConnector1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65" name="Text Box 34">
              <a:extLst>
                <a:ext uri="{FF2B5EF4-FFF2-40B4-BE49-F238E27FC236}">
                  <a16:creationId xmlns:a16="http://schemas.microsoft.com/office/drawing/2014/main" id="{6115EE35-D42B-4D47-8C03-B9668777B83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22296" y="5718415"/>
              <a:ext cx="2587789" cy="406195"/>
            </a:xfrm>
            <a:prstGeom prst="rect">
              <a:avLst/>
            </a:prstGeom>
            <a:solidFill>
              <a:srgbClr val="B2DE84"/>
            </a:solidFill>
            <a:ln>
              <a:noFill/>
            </a:ln>
            <a:extLst/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 algn="r">
                <a:lnSpc>
                  <a:spcPct val="107000"/>
                </a:lnSpc>
                <a:spcAft>
                  <a:spcPts val="800"/>
                </a:spcAft>
              </a:pPr>
              <a:r>
                <a:rPr lang="lt-LT" sz="28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VISOS BUVEINĖS</a:t>
              </a:r>
            </a:p>
          </p:txBody>
        </p:sp>
        <p:cxnSp>
          <p:nvCxnSpPr>
            <p:cNvPr id="68" name="AutoShape 15">
              <a:extLst>
                <a:ext uri="{FF2B5EF4-FFF2-40B4-BE49-F238E27FC236}">
                  <a16:creationId xmlns:a16="http://schemas.microsoft.com/office/drawing/2014/main" id="{A00CF4C7-0582-48D2-B38A-94664219E3A8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V="1">
              <a:off x="7433031" y="5553460"/>
              <a:ext cx="0" cy="119648"/>
            </a:xfrm>
            <a:prstGeom prst="straightConnector1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9" name="AutoShape 15">
              <a:extLst>
                <a:ext uri="{FF2B5EF4-FFF2-40B4-BE49-F238E27FC236}">
                  <a16:creationId xmlns:a16="http://schemas.microsoft.com/office/drawing/2014/main" id="{51B22AEA-1E7B-44F7-A8DC-88128D9EF4A8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V="1">
              <a:off x="3002442" y="5553460"/>
              <a:ext cx="0" cy="119648"/>
            </a:xfrm>
            <a:prstGeom prst="straightConnector1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cxnSp>
        <p:nvCxnSpPr>
          <p:cNvPr id="42" name="AutoShape 5">
            <a:extLst>
              <a:ext uri="{FF2B5EF4-FFF2-40B4-BE49-F238E27FC236}">
                <a16:creationId xmlns:a16="http://schemas.microsoft.com/office/drawing/2014/main" id="{AD7F4DAC-A037-4F3C-835E-3236633051ED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7440430" y="3725842"/>
            <a:ext cx="0" cy="777931"/>
          </a:xfrm>
          <a:prstGeom prst="straightConnector1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3591503028"/>
      </p:ext>
    </p:extLst>
  </p:cSld>
  <p:clrMapOvr>
    <a:masterClrMapping/>
  </p:clrMapOvr>
  <p:transition spd="slow">
    <p:pull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4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6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"/>
                            </p:stCondLst>
                            <p:childTnLst>
                              <p:par>
                                <p:cTn id="59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6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64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" grpId="0"/>
      <p:bldP spid="63" grpId="0"/>
      <p:bldP spid="6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Rectangle 4">
            <a:extLst>
              <a:ext uri="{FF2B5EF4-FFF2-40B4-BE49-F238E27FC236}">
                <a16:creationId xmlns:a16="http://schemas.microsoft.com/office/drawing/2014/main" id="{D6B24D97-7D13-42E4-8CB7-B50B8489F3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9182" y="361950"/>
            <a:ext cx="8461731" cy="871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l">
              <a:lnSpc>
                <a:spcPct val="80000"/>
              </a:lnSpc>
              <a:spcBef>
                <a:spcPct val="0"/>
              </a:spcBef>
            </a:pPr>
            <a:r>
              <a:rPr lang="lt-LT" sz="3600" b="1" dirty="0">
                <a:solidFill>
                  <a:srgbClr val="4D4D4D"/>
                </a:solidFill>
                <a:effectLst>
                  <a:glow rad="1270000">
                    <a:srgbClr val="99CC00">
                      <a:alpha val="15000"/>
                    </a:srgbClr>
                  </a:glow>
                </a:effectLst>
                <a:latin typeface="Calibri" pitchFamily="34" charset="0"/>
                <a:cs typeface="MV Boli" pitchFamily="2" charset="0"/>
              </a:rPr>
              <a:t>Praradimų vertinimas</a:t>
            </a:r>
            <a:endParaRPr lang="lt-LT" sz="2800" dirty="0">
              <a:solidFill>
                <a:srgbClr val="4D4D4D"/>
              </a:solidFill>
              <a:effectLst>
                <a:glow rad="1117600">
                  <a:srgbClr val="99CC00">
                    <a:alpha val="10000"/>
                  </a:srgbClr>
                </a:glow>
                <a:reflection blurRad="6350" stA="10000" endPos="45500" dir="5400000" sy="-100000" algn="bl" rotWithShape="0"/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78FA147F-9422-4847-9EF1-C7EB77F31B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3206" y="1487606"/>
            <a:ext cx="8325134" cy="47903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t" anchorCtr="0"/>
          <a:lstStyle/>
          <a:p>
            <a:pPr algn="l">
              <a:spcBef>
                <a:spcPct val="0"/>
              </a:spcBef>
            </a:pPr>
            <a:r>
              <a:rPr lang="lt-LT" sz="2800" b="1" dirty="0">
                <a:latin typeface="+mj-lt"/>
                <a:cs typeface="MV Boli" pitchFamily="2" charset="0"/>
              </a:rPr>
              <a:t>Ekonominiai</a:t>
            </a:r>
            <a:endParaRPr lang="lt-LT" sz="2400" b="1" dirty="0">
              <a:latin typeface="+mj-lt"/>
              <a:cs typeface="MV Boli" pitchFamily="2" charset="0"/>
            </a:endParaRPr>
          </a:p>
          <a:p>
            <a:pPr algn="l">
              <a:spcBef>
                <a:spcPct val="0"/>
              </a:spcBef>
              <a:tabLst>
                <a:tab pos="355600" algn="l"/>
              </a:tabLst>
            </a:pPr>
            <a:r>
              <a:rPr lang="lt-LT" sz="2400" dirty="0">
                <a:latin typeface="+mj-lt"/>
                <a:cs typeface="MV Boli" pitchFamily="2" charset="0"/>
              </a:rPr>
              <a:t>	- medienos žaliava ir jos konkurencingumas</a:t>
            </a:r>
          </a:p>
          <a:p>
            <a:pPr algn="l">
              <a:spcBef>
                <a:spcPct val="0"/>
              </a:spcBef>
              <a:tabLst>
                <a:tab pos="355600" algn="l"/>
              </a:tabLst>
            </a:pPr>
            <a:r>
              <a:rPr lang="lt-LT" sz="2400" dirty="0">
                <a:latin typeface="+mj-lt"/>
                <a:cs typeface="MV Boli" pitchFamily="2" charset="0"/>
              </a:rPr>
              <a:t>	- pajamos ir mokesčiai</a:t>
            </a:r>
          </a:p>
          <a:p>
            <a:pPr algn="l">
              <a:spcBef>
                <a:spcPct val="0"/>
              </a:spcBef>
              <a:tabLst>
                <a:tab pos="355600" algn="l"/>
              </a:tabLst>
            </a:pPr>
            <a:r>
              <a:rPr lang="lt-LT" sz="2400" dirty="0">
                <a:latin typeface="+mj-lt"/>
                <a:cs typeface="MV Boli" pitchFamily="2" charset="0"/>
              </a:rPr>
              <a:t>	- kompensacijos už aplinkosauginius apribojimus</a:t>
            </a:r>
          </a:p>
          <a:p>
            <a:pPr algn="l">
              <a:spcBef>
                <a:spcPct val="0"/>
              </a:spcBef>
              <a:tabLst>
                <a:tab pos="355600" algn="l"/>
              </a:tabLst>
            </a:pPr>
            <a:r>
              <a:rPr lang="lt-LT" sz="2400" dirty="0">
                <a:latin typeface="+mj-lt"/>
                <a:cs typeface="MV Boli" pitchFamily="2" charset="0"/>
              </a:rPr>
              <a:t>	- investicijos į mišką</a:t>
            </a:r>
          </a:p>
          <a:p>
            <a:pPr algn="l">
              <a:spcBef>
                <a:spcPts val="1200"/>
              </a:spcBef>
            </a:pPr>
            <a:r>
              <a:rPr lang="lt-LT" sz="2800" b="1" dirty="0">
                <a:latin typeface="+mj-lt"/>
                <a:cs typeface="MV Boli" pitchFamily="2" charset="0"/>
              </a:rPr>
              <a:t>Socialiniai</a:t>
            </a:r>
            <a:endParaRPr lang="lt-LT" sz="2400" b="1" dirty="0">
              <a:latin typeface="+mj-lt"/>
              <a:cs typeface="MV Boli" pitchFamily="2" charset="0"/>
            </a:endParaRPr>
          </a:p>
          <a:p>
            <a:pPr algn="l">
              <a:spcBef>
                <a:spcPct val="0"/>
              </a:spcBef>
              <a:tabLst>
                <a:tab pos="355600" algn="l"/>
              </a:tabLst>
            </a:pPr>
            <a:r>
              <a:rPr lang="lt-LT" sz="2400" dirty="0">
                <a:latin typeface="+mj-lt"/>
                <a:cs typeface="MV Boli" pitchFamily="2" charset="0"/>
              </a:rPr>
              <a:t>	- darbo vietos</a:t>
            </a:r>
          </a:p>
          <a:p>
            <a:pPr algn="l">
              <a:spcBef>
                <a:spcPct val="0"/>
              </a:spcBef>
              <a:tabLst>
                <a:tab pos="355600" algn="l"/>
              </a:tabLst>
            </a:pPr>
            <a:r>
              <a:rPr lang="lt-LT" sz="2400" dirty="0">
                <a:latin typeface="+mj-lt"/>
                <a:cs typeface="MV Boli" pitchFamily="2" charset="0"/>
              </a:rPr>
              <a:t>	- užimtumas</a:t>
            </a:r>
          </a:p>
          <a:p>
            <a:pPr algn="l">
              <a:spcBef>
                <a:spcPts val="1200"/>
              </a:spcBef>
            </a:pPr>
            <a:r>
              <a:rPr lang="lt-LT" sz="2800" b="1" dirty="0">
                <a:latin typeface="+mj-lt"/>
                <a:cs typeface="MV Boli" pitchFamily="2" charset="0"/>
              </a:rPr>
              <a:t>Kiti</a:t>
            </a:r>
            <a:endParaRPr lang="lt-LT" sz="2400" b="1" dirty="0">
              <a:latin typeface="+mj-lt"/>
              <a:cs typeface="MV Boli" pitchFamily="2" charset="0"/>
            </a:endParaRPr>
          </a:p>
          <a:p>
            <a:pPr algn="l">
              <a:spcBef>
                <a:spcPct val="0"/>
              </a:spcBef>
              <a:tabLst>
                <a:tab pos="355600" algn="l"/>
              </a:tabLst>
            </a:pPr>
            <a:r>
              <a:rPr lang="lt-LT" sz="2400" dirty="0">
                <a:latin typeface="+mj-lt"/>
                <a:cs typeface="MV Boli" pitchFamily="2" charset="0"/>
              </a:rPr>
              <a:t>	- ŠESD balanso pokyčiai</a:t>
            </a:r>
          </a:p>
          <a:p>
            <a:pPr algn="l">
              <a:spcBef>
                <a:spcPct val="0"/>
              </a:spcBef>
              <a:tabLst>
                <a:tab pos="355600" algn="l"/>
              </a:tabLst>
            </a:pPr>
            <a:r>
              <a:rPr lang="lt-LT" sz="2400" dirty="0">
                <a:latin typeface="+mj-lt"/>
                <a:cs typeface="MV Boli" pitchFamily="2" charset="0"/>
              </a:rPr>
              <a:t>	- BIO (žalioji) ekonomika</a:t>
            </a:r>
          </a:p>
        </p:txBody>
      </p:sp>
    </p:spTree>
    <p:extLst>
      <p:ext uri="{BB962C8B-B14F-4D97-AF65-F5344CB8AC3E}">
        <p14:creationId xmlns:p14="http://schemas.microsoft.com/office/powerpoint/2010/main" val="2932833707"/>
      </p:ext>
    </p:extLst>
  </p:cSld>
  <p:clrMapOvr>
    <a:masterClrMapping/>
  </p:clrMapOvr>
  <p:transition spd="slow">
    <p:pull dir="rd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8" name="Chart 47">
            <a:extLst>
              <a:ext uri="{FF2B5EF4-FFF2-40B4-BE49-F238E27FC236}">
                <a16:creationId xmlns:a16="http://schemas.microsoft.com/office/drawing/2014/main" id="{997F9662-0D9E-4C9C-B42D-DB1B38F0405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8353169"/>
              </p:ext>
            </p:extLst>
          </p:nvPr>
        </p:nvGraphicFramePr>
        <p:xfrm>
          <a:off x="486642" y="1310179"/>
          <a:ext cx="2564107" cy="22459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49" name="Chart 48">
            <a:extLst>
              <a:ext uri="{FF2B5EF4-FFF2-40B4-BE49-F238E27FC236}">
                <a16:creationId xmlns:a16="http://schemas.microsoft.com/office/drawing/2014/main" id="{81020826-ACD5-4DA4-B4D8-5656F9B9A6E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10440990"/>
              </p:ext>
            </p:extLst>
          </p:nvPr>
        </p:nvGraphicFramePr>
        <p:xfrm>
          <a:off x="3291560" y="1310179"/>
          <a:ext cx="2604273" cy="22459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50" name="Chart 49">
            <a:extLst>
              <a:ext uri="{FF2B5EF4-FFF2-40B4-BE49-F238E27FC236}">
                <a16:creationId xmlns:a16="http://schemas.microsoft.com/office/drawing/2014/main" id="{58E52CF3-C70C-4096-9E76-F390ED1AAB1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57788948"/>
              </p:ext>
            </p:extLst>
          </p:nvPr>
        </p:nvGraphicFramePr>
        <p:xfrm>
          <a:off x="6262834" y="1310179"/>
          <a:ext cx="2471733" cy="22459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51" name="Chart 50">
            <a:extLst>
              <a:ext uri="{FF2B5EF4-FFF2-40B4-BE49-F238E27FC236}">
                <a16:creationId xmlns:a16="http://schemas.microsoft.com/office/drawing/2014/main" id="{5605F927-9FD9-4CD0-920A-5837E2D4814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78673630"/>
              </p:ext>
            </p:extLst>
          </p:nvPr>
        </p:nvGraphicFramePr>
        <p:xfrm>
          <a:off x="486642" y="4605408"/>
          <a:ext cx="2564107" cy="22459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52" name="Chart 51">
            <a:extLst>
              <a:ext uri="{FF2B5EF4-FFF2-40B4-BE49-F238E27FC236}">
                <a16:creationId xmlns:a16="http://schemas.microsoft.com/office/drawing/2014/main" id="{5A37F08F-139C-4B0E-BEFE-11318DE9CD5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33665371"/>
              </p:ext>
            </p:extLst>
          </p:nvPr>
        </p:nvGraphicFramePr>
        <p:xfrm>
          <a:off x="3291560" y="4605408"/>
          <a:ext cx="2604273" cy="22459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53" name="Chart 52">
            <a:extLst>
              <a:ext uri="{FF2B5EF4-FFF2-40B4-BE49-F238E27FC236}">
                <a16:creationId xmlns:a16="http://schemas.microsoft.com/office/drawing/2014/main" id="{B1D2BA2D-5C6A-469E-8792-AB9FCC5C7D6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34189690"/>
              </p:ext>
            </p:extLst>
          </p:nvPr>
        </p:nvGraphicFramePr>
        <p:xfrm>
          <a:off x="6262834" y="4605408"/>
          <a:ext cx="2471733" cy="22459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sp>
        <p:nvSpPr>
          <p:cNvPr id="26" name="Rectangle 25">
            <a:extLst>
              <a:ext uri="{FF2B5EF4-FFF2-40B4-BE49-F238E27FC236}">
                <a16:creationId xmlns:a16="http://schemas.microsoft.com/office/drawing/2014/main" id="{68747546-9854-467F-91F1-02492E8FE292}"/>
              </a:ext>
            </a:extLst>
          </p:cNvPr>
          <p:cNvSpPr/>
          <p:nvPr/>
        </p:nvSpPr>
        <p:spPr bwMode="auto">
          <a:xfrm>
            <a:off x="6641638" y="4787900"/>
            <a:ext cx="487996" cy="1861743"/>
          </a:xfrm>
          <a:prstGeom prst="rect">
            <a:avLst/>
          </a:prstGeom>
          <a:solidFill>
            <a:schemeClr val="bg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42900" marR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603025CB-D279-4807-9F83-77B583F66090}"/>
              </a:ext>
            </a:extLst>
          </p:cNvPr>
          <p:cNvSpPr/>
          <p:nvPr/>
        </p:nvSpPr>
        <p:spPr bwMode="auto">
          <a:xfrm>
            <a:off x="7376000" y="6235700"/>
            <a:ext cx="487996" cy="413944"/>
          </a:xfrm>
          <a:prstGeom prst="rect">
            <a:avLst/>
          </a:prstGeom>
          <a:solidFill>
            <a:srgbClr val="FFE0D9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42900" marR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C4289345-0FDC-40FF-8A6A-F2808F9E1359}"/>
              </a:ext>
            </a:extLst>
          </p:cNvPr>
          <p:cNvSpPr/>
          <p:nvPr/>
        </p:nvSpPr>
        <p:spPr bwMode="auto">
          <a:xfrm>
            <a:off x="8117659" y="5861050"/>
            <a:ext cx="487996" cy="788594"/>
          </a:xfrm>
          <a:prstGeom prst="rect">
            <a:avLst/>
          </a:prstGeom>
          <a:solidFill>
            <a:srgbClr val="CCFF99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42900" marR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9F7C7B36-21D9-4B64-92E4-A09A8E341AFD}"/>
              </a:ext>
            </a:extLst>
          </p:cNvPr>
          <p:cNvSpPr/>
          <p:nvPr/>
        </p:nvSpPr>
        <p:spPr bwMode="auto">
          <a:xfrm>
            <a:off x="3793301" y="4838701"/>
            <a:ext cx="487996" cy="1810942"/>
          </a:xfrm>
          <a:prstGeom prst="rect">
            <a:avLst/>
          </a:prstGeom>
          <a:solidFill>
            <a:schemeClr val="bg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42900" marR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78094790-C0E9-404E-B437-31D708282679}"/>
              </a:ext>
            </a:extLst>
          </p:cNvPr>
          <p:cNvSpPr/>
          <p:nvPr/>
        </p:nvSpPr>
        <p:spPr bwMode="auto">
          <a:xfrm>
            <a:off x="4537188" y="6254749"/>
            <a:ext cx="487996" cy="394893"/>
          </a:xfrm>
          <a:prstGeom prst="rect">
            <a:avLst/>
          </a:prstGeom>
          <a:solidFill>
            <a:srgbClr val="FFE0D9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42900" marR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FD9D1796-4027-4C03-AD05-BE3E5E8267A5}"/>
              </a:ext>
            </a:extLst>
          </p:cNvPr>
          <p:cNvSpPr/>
          <p:nvPr/>
        </p:nvSpPr>
        <p:spPr bwMode="auto">
          <a:xfrm>
            <a:off x="5287733" y="5918200"/>
            <a:ext cx="487996" cy="731443"/>
          </a:xfrm>
          <a:prstGeom prst="rect">
            <a:avLst/>
          </a:prstGeom>
          <a:solidFill>
            <a:srgbClr val="CCFF99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42900" marR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968782F5-4066-4A28-88DB-E5B9D0A3AEBB}"/>
              </a:ext>
            </a:extLst>
          </p:cNvPr>
          <p:cNvSpPr/>
          <p:nvPr/>
        </p:nvSpPr>
        <p:spPr bwMode="auto">
          <a:xfrm>
            <a:off x="970808" y="4927601"/>
            <a:ext cx="487996" cy="1722042"/>
          </a:xfrm>
          <a:prstGeom prst="rect">
            <a:avLst/>
          </a:prstGeom>
          <a:solidFill>
            <a:schemeClr val="bg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42900" marR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4C14C499-EAC7-4A7A-951D-B613C8928703}"/>
              </a:ext>
            </a:extLst>
          </p:cNvPr>
          <p:cNvSpPr/>
          <p:nvPr/>
        </p:nvSpPr>
        <p:spPr bwMode="auto">
          <a:xfrm>
            <a:off x="1705170" y="6292850"/>
            <a:ext cx="487996" cy="356793"/>
          </a:xfrm>
          <a:prstGeom prst="rect">
            <a:avLst/>
          </a:prstGeom>
          <a:solidFill>
            <a:srgbClr val="FFE0D9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42900" marR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AA2D7AC4-29D4-4F1F-9927-9BBABB3F4C5E}"/>
              </a:ext>
            </a:extLst>
          </p:cNvPr>
          <p:cNvSpPr/>
          <p:nvPr/>
        </p:nvSpPr>
        <p:spPr bwMode="auto">
          <a:xfrm>
            <a:off x="2446829" y="5937249"/>
            <a:ext cx="487996" cy="712393"/>
          </a:xfrm>
          <a:prstGeom prst="rect">
            <a:avLst/>
          </a:prstGeom>
          <a:solidFill>
            <a:srgbClr val="CCFF99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42900" marR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6E9E8B28-0359-4C1C-947F-00CA4B5E513C}"/>
              </a:ext>
            </a:extLst>
          </p:cNvPr>
          <p:cNvSpPr/>
          <p:nvPr/>
        </p:nvSpPr>
        <p:spPr bwMode="auto">
          <a:xfrm>
            <a:off x="6641638" y="2353096"/>
            <a:ext cx="487996" cy="1016127"/>
          </a:xfrm>
          <a:prstGeom prst="rect">
            <a:avLst/>
          </a:prstGeom>
          <a:solidFill>
            <a:schemeClr val="bg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42900" marR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0DE94486-5303-4A46-8A7F-661797D45943}"/>
              </a:ext>
            </a:extLst>
          </p:cNvPr>
          <p:cNvSpPr/>
          <p:nvPr/>
        </p:nvSpPr>
        <p:spPr bwMode="auto">
          <a:xfrm>
            <a:off x="7366474" y="3089696"/>
            <a:ext cx="487996" cy="279528"/>
          </a:xfrm>
          <a:prstGeom prst="rect">
            <a:avLst/>
          </a:prstGeom>
          <a:solidFill>
            <a:srgbClr val="FFE0D9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42900" marR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5262220C-51CA-4C2E-9191-1FA9572D082B}"/>
              </a:ext>
            </a:extLst>
          </p:cNvPr>
          <p:cNvSpPr/>
          <p:nvPr/>
        </p:nvSpPr>
        <p:spPr bwMode="auto">
          <a:xfrm>
            <a:off x="8108133" y="2784895"/>
            <a:ext cx="487996" cy="584327"/>
          </a:xfrm>
          <a:prstGeom prst="rect">
            <a:avLst/>
          </a:prstGeom>
          <a:solidFill>
            <a:srgbClr val="CCFF99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42900" marR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1FBE9A28-FCDB-49E8-A336-678B56178D57}"/>
              </a:ext>
            </a:extLst>
          </p:cNvPr>
          <p:cNvSpPr/>
          <p:nvPr/>
        </p:nvSpPr>
        <p:spPr bwMode="auto">
          <a:xfrm>
            <a:off x="3793301" y="2429297"/>
            <a:ext cx="487996" cy="939926"/>
          </a:xfrm>
          <a:prstGeom prst="rect">
            <a:avLst/>
          </a:prstGeom>
          <a:solidFill>
            <a:schemeClr val="bg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42900" marR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B94550B3-F39F-4544-AF8B-CA34FA4B1A4B}"/>
              </a:ext>
            </a:extLst>
          </p:cNvPr>
          <p:cNvSpPr/>
          <p:nvPr/>
        </p:nvSpPr>
        <p:spPr bwMode="auto">
          <a:xfrm>
            <a:off x="4537188" y="3115095"/>
            <a:ext cx="487996" cy="254127"/>
          </a:xfrm>
          <a:prstGeom prst="rect">
            <a:avLst/>
          </a:prstGeom>
          <a:solidFill>
            <a:srgbClr val="FFE0D9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42900" marR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1C82F2E1-4200-4674-B75F-7FAF1EAACFC7}"/>
              </a:ext>
            </a:extLst>
          </p:cNvPr>
          <p:cNvSpPr/>
          <p:nvPr/>
        </p:nvSpPr>
        <p:spPr bwMode="auto">
          <a:xfrm>
            <a:off x="5287733" y="2822996"/>
            <a:ext cx="487996" cy="546227"/>
          </a:xfrm>
          <a:prstGeom prst="rect">
            <a:avLst/>
          </a:prstGeom>
          <a:solidFill>
            <a:srgbClr val="CCFF99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42900" marR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A23E2A5E-5A0B-43B4-8340-1FEF1EF6A657}"/>
              </a:ext>
            </a:extLst>
          </p:cNvPr>
          <p:cNvSpPr/>
          <p:nvPr/>
        </p:nvSpPr>
        <p:spPr bwMode="auto">
          <a:xfrm>
            <a:off x="970808" y="2492797"/>
            <a:ext cx="487996" cy="876426"/>
          </a:xfrm>
          <a:prstGeom prst="rect">
            <a:avLst/>
          </a:prstGeom>
          <a:solidFill>
            <a:schemeClr val="bg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42900" marR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97F17D35-D542-46AA-89E7-674FE954D8E6}"/>
              </a:ext>
            </a:extLst>
          </p:cNvPr>
          <p:cNvSpPr/>
          <p:nvPr/>
        </p:nvSpPr>
        <p:spPr bwMode="auto">
          <a:xfrm>
            <a:off x="1705170" y="3127795"/>
            <a:ext cx="487996" cy="241427"/>
          </a:xfrm>
          <a:prstGeom prst="rect">
            <a:avLst/>
          </a:prstGeom>
          <a:solidFill>
            <a:srgbClr val="FFE0D9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42900" marR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1AEE47C5-DA4A-4500-97D1-BAB8E2D3FB6A}"/>
              </a:ext>
            </a:extLst>
          </p:cNvPr>
          <p:cNvSpPr/>
          <p:nvPr/>
        </p:nvSpPr>
        <p:spPr bwMode="auto">
          <a:xfrm>
            <a:off x="2446829" y="2848395"/>
            <a:ext cx="487996" cy="520827"/>
          </a:xfrm>
          <a:prstGeom prst="rect">
            <a:avLst/>
          </a:prstGeom>
          <a:solidFill>
            <a:srgbClr val="CCFF99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42900" marR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D56D5754-C65F-406A-9825-940C771CFB4F}"/>
              </a:ext>
            </a:extLst>
          </p:cNvPr>
          <p:cNvSpPr/>
          <p:nvPr/>
        </p:nvSpPr>
        <p:spPr bwMode="auto">
          <a:xfrm>
            <a:off x="322721" y="1225071"/>
            <a:ext cx="7531749" cy="939926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42900" marR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55" name="Rectangle 4">
            <a:extLst>
              <a:ext uri="{FF2B5EF4-FFF2-40B4-BE49-F238E27FC236}">
                <a16:creationId xmlns:a16="http://schemas.microsoft.com/office/drawing/2014/main" id="{FEC97B4D-7F0F-4EAF-AD9F-6A4D78B241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37036" y="2016428"/>
            <a:ext cx="697338" cy="430241"/>
          </a:xfrm>
          <a:prstGeom prst="rect">
            <a:avLst/>
          </a:prstGeom>
          <a:noFill/>
          <a:ln>
            <a:noFill/>
          </a:ln>
          <a:extLst/>
        </p:spPr>
        <p:txBody>
          <a:bodyPr anchor="t" anchorCtr="0"/>
          <a:lstStyle/>
          <a:p>
            <a:pPr>
              <a:spcBef>
                <a:spcPct val="0"/>
              </a:spcBef>
            </a:pPr>
            <a:r>
              <a:rPr lang="lt-LT" sz="1800" b="1" dirty="0">
                <a:latin typeface="+mj-lt"/>
                <a:cs typeface="MV Boli" pitchFamily="2" charset="0"/>
              </a:rPr>
              <a:t>45,3</a:t>
            </a:r>
            <a:endParaRPr lang="lt-LT" sz="2000" b="1" dirty="0">
              <a:latin typeface="+mj-lt"/>
              <a:cs typeface="MV Boli" pitchFamily="2" charset="0"/>
            </a:endParaRPr>
          </a:p>
        </p:txBody>
      </p:sp>
      <p:sp>
        <p:nvSpPr>
          <p:cNvPr id="56" name="Rectangle 4">
            <a:extLst>
              <a:ext uri="{FF2B5EF4-FFF2-40B4-BE49-F238E27FC236}">
                <a16:creationId xmlns:a16="http://schemas.microsoft.com/office/drawing/2014/main" id="{B9D01907-1353-48F6-9968-EEA741926F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87909" y="2749918"/>
            <a:ext cx="697338" cy="430241"/>
          </a:xfrm>
          <a:prstGeom prst="rect">
            <a:avLst/>
          </a:prstGeom>
          <a:noFill/>
          <a:ln>
            <a:noFill/>
          </a:ln>
          <a:extLst/>
        </p:spPr>
        <p:txBody>
          <a:bodyPr anchor="t" anchorCtr="0"/>
          <a:lstStyle/>
          <a:p>
            <a:pPr>
              <a:spcBef>
                <a:spcPct val="0"/>
              </a:spcBef>
            </a:pPr>
            <a:r>
              <a:rPr lang="lt-LT" sz="1800" b="1" dirty="0">
                <a:latin typeface="+mj-lt"/>
                <a:cs typeface="MV Boli" pitchFamily="2" charset="0"/>
              </a:rPr>
              <a:t>12,4</a:t>
            </a:r>
            <a:endParaRPr lang="lt-LT" sz="2000" b="1" dirty="0">
              <a:latin typeface="+mj-lt"/>
              <a:cs typeface="MV Boli" pitchFamily="2" charset="0"/>
            </a:endParaRPr>
          </a:p>
        </p:txBody>
      </p:sp>
      <p:sp>
        <p:nvSpPr>
          <p:cNvPr id="57" name="Rectangle 4">
            <a:extLst>
              <a:ext uri="{FF2B5EF4-FFF2-40B4-BE49-F238E27FC236}">
                <a16:creationId xmlns:a16="http://schemas.microsoft.com/office/drawing/2014/main" id="{4E18F47E-1D8F-4A0B-AF5E-FEFDDF4F86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09933" y="2449017"/>
            <a:ext cx="697338" cy="430241"/>
          </a:xfrm>
          <a:prstGeom prst="rect">
            <a:avLst/>
          </a:prstGeom>
          <a:noFill/>
          <a:ln>
            <a:noFill/>
          </a:ln>
          <a:extLst/>
        </p:spPr>
        <p:txBody>
          <a:bodyPr anchor="t" anchorCtr="0"/>
          <a:lstStyle/>
          <a:p>
            <a:pPr>
              <a:spcBef>
                <a:spcPct val="0"/>
              </a:spcBef>
            </a:pPr>
            <a:r>
              <a:rPr lang="lt-LT" sz="1800" b="1" dirty="0">
                <a:latin typeface="+mj-lt"/>
                <a:cs typeface="MV Boli" pitchFamily="2" charset="0"/>
              </a:rPr>
              <a:t>26,4</a:t>
            </a:r>
            <a:endParaRPr lang="lt-LT" sz="2000" b="1" dirty="0">
              <a:latin typeface="+mj-lt"/>
              <a:cs typeface="MV Boli" pitchFamily="2" charset="0"/>
            </a:endParaRPr>
          </a:p>
        </p:txBody>
      </p:sp>
      <p:sp>
        <p:nvSpPr>
          <p:cNvPr id="58" name="Rectangle 4">
            <a:extLst>
              <a:ext uri="{FF2B5EF4-FFF2-40B4-BE49-F238E27FC236}">
                <a16:creationId xmlns:a16="http://schemas.microsoft.com/office/drawing/2014/main" id="{B84E634D-FE93-4FA7-80BD-80B4B69F94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37036" y="4454449"/>
            <a:ext cx="697338" cy="430241"/>
          </a:xfrm>
          <a:prstGeom prst="rect">
            <a:avLst/>
          </a:prstGeom>
          <a:noFill/>
          <a:ln>
            <a:noFill/>
          </a:ln>
          <a:extLst/>
        </p:spPr>
        <p:txBody>
          <a:bodyPr anchor="t" anchorCtr="0"/>
          <a:lstStyle/>
          <a:p>
            <a:pPr>
              <a:spcBef>
                <a:spcPct val="0"/>
              </a:spcBef>
            </a:pPr>
            <a:r>
              <a:rPr lang="lt-LT" sz="1800" b="1" dirty="0">
                <a:latin typeface="+mj-lt"/>
                <a:cs typeface="MV Boli" pitchFamily="2" charset="0"/>
              </a:rPr>
              <a:t>84,8</a:t>
            </a:r>
            <a:endParaRPr lang="lt-LT" sz="2000" b="1" dirty="0">
              <a:latin typeface="+mj-lt"/>
              <a:cs typeface="MV Boli" pitchFamily="2" charset="0"/>
            </a:endParaRPr>
          </a:p>
        </p:txBody>
      </p:sp>
      <p:sp>
        <p:nvSpPr>
          <p:cNvPr id="59" name="Rectangle 4">
            <a:extLst>
              <a:ext uri="{FF2B5EF4-FFF2-40B4-BE49-F238E27FC236}">
                <a16:creationId xmlns:a16="http://schemas.microsoft.com/office/drawing/2014/main" id="{8E3DFDE5-E771-40EC-BE67-4975599B57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87909" y="5900995"/>
            <a:ext cx="697338" cy="430241"/>
          </a:xfrm>
          <a:prstGeom prst="rect">
            <a:avLst/>
          </a:prstGeom>
          <a:noFill/>
          <a:ln>
            <a:noFill/>
          </a:ln>
          <a:extLst/>
        </p:spPr>
        <p:txBody>
          <a:bodyPr anchor="t" anchorCtr="0"/>
          <a:lstStyle/>
          <a:p>
            <a:pPr>
              <a:spcBef>
                <a:spcPct val="0"/>
              </a:spcBef>
            </a:pPr>
            <a:r>
              <a:rPr lang="lt-LT" sz="1800" b="1" dirty="0">
                <a:latin typeface="+mj-lt"/>
                <a:cs typeface="MV Boli" pitchFamily="2" charset="0"/>
              </a:rPr>
              <a:t>19,0</a:t>
            </a:r>
            <a:endParaRPr lang="lt-LT" sz="2000" b="1" dirty="0">
              <a:latin typeface="+mj-lt"/>
              <a:cs typeface="MV Boli" pitchFamily="2" charset="0"/>
            </a:endParaRPr>
          </a:p>
        </p:txBody>
      </p:sp>
      <p:sp>
        <p:nvSpPr>
          <p:cNvPr id="60" name="Rectangle 4">
            <a:extLst>
              <a:ext uri="{FF2B5EF4-FFF2-40B4-BE49-F238E27FC236}">
                <a16:creationId xmlns:a16="http://schemas.microsoft.com/office/drawing/2014/main" id="{8C549CE2-FDED-451B-A810-A134DA286D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09933" y="5518206"/>
            <a:ext cx="697338" cy="430241"/>
          </a:xfrm>
          <a:prstGeom prst="rect">
            <a:avLst/>
          </a:prstGeom>
          <a:noFill/>
          <a:ln>
            <a:noFill/>
          </a:ln>
          <a:extLst/>
        </p:spPr>
        <p:txBody>
          <a:bodyPr anchor="t" anchorCtr="0"/>
          <a:lstStyle/>
          <a:p>
            <a:pPr>
              <a:spcBef>
                <a:spcPct val="0"/>
              </a:spcBef>
            </a:pPr>
            <a:r>
              <a:rPr lang="lt-LT" sz="1800" b="1" dirty="0">
                <a:latin typeface="+mj-lt"/>
                <a:cs typeface="MV Boli" pitchFamily="2" charset="0"/>
              </a:rPr>
              <a:t>36,2</a:t>
            </a:r>
            <a:endParaRPr lang="lt-LT" sz="2000" b="1" dirty="0">
              <a:latin typeface="+mj-lt"/>
              <a:cs typeface="MV Boli" pitchFamily="2" charset="0"/>
            </a:endParaRPr>
          </a:p>
        </p:txBody>
      </p:sp>
      <p:sp>
        <p:nvSpPr>
          <p:cNvPr id="61" name="Rectangle 4">
            <a:extLst>
              <a:ext uri="{FF2B5EF4-FFF2-40B4-BE49-F238E27FC236}">
                <a16:creationId xmlns:a16="http://schemas.microsoft.com/office/drawing/2014/main" id="{33C98755-C861-4642-B824-79639268B7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84620" y="2098316"/>
            <a:ext cx="697338" cy="430241"/>
          </a:xfrm>
          <a:prstGeom prst="rect">
            <a:avLst/>
          </a:prstGeom>
          <a:noFill/>
          <a:ln>
            <a:noFill/>
          </a:ln>
          <a:extLst/>
        </p:spPr>
        <p:txBody>
          <a:bodyPr anchor="t" anchorCtr="0"/>
          <a:lstStyle/>
          <a:p>
            <a:pPr>
              <a:spcBef>
                <a:spcPct val="0"/>
              </a:spcBef>
            </a:pPr>
            <a:r>
              <a:rPr lang="lt-LT" sz="1800" b="1" dirty="0">
                <a:latin typeface="+mj-lt"/>
                <a:cs typeface="MV Boli" pitchFamily="2" charset="0"/>
              </a:rPr>
              <a:t>1400</a:t>
            </a:r>
            <a:endParaRPr lang="lt-LT" sz="2000" b="1" dirty="0">
              <a:latin typeface="+mj-lt"/>
              <a:cs typeface="MV Boli" pitchFamily="2" charset="0"/>
            </a:endParaRPr>
          </a:p>
        </p:txBody>
      </p:sp>
      <p:sp>
        <p:nvSpPr>
          <p:cNvPr id="62" name="Rectangle 4">
            <a:extLst>
              <a:ext uri="{FF2B5EF4-FFF2-40B4-BE49-F238E27FC236}">
                <a16:creationId xmlns:a16="http://schemas.microsoft.com/office/drawing/2014/main" id="{BCB2EE50-576D-48B0-AD3A-24C4F18CE0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35493" y="2777214"/>
            <a:ext cx="697338" cy="430241"/>
          </a:xfrm>
          <a:prstGeom prst="rect">
            <a:avLst/>
          </a:prstGeom>
          <a:noFill/>
          <a:ln>
            <a:noFill/>
          </a:ln>
          <a:extLst/>
        </p:spPr>
        <p:txBody>
          <a:bodyPr anchor="t" anchorCtr="0"/>
          <a:lstStyle/>
          <a:p>
            <a:pPr>
              <a:spcBef>
                <a:spcPct val="0"/>
              </a:spcBef>
            </a:pPr>
            <a:r>
              <a:rPr lang="lt-LT" sz="1800" b="1" dirty="0">
                <a:latin typeface="+mj-lt"/>
                <a:cs typeface="MV Boli" pitchFamily="2" charset="0"/>
              </a:rPr>
              <a:t>377</a:t>
            </a:r>
            <a:endParaRPr lang="lt-LT" sz="2000" b="1" dirty="0">
              <a:latin typeface="+mj-lt"/>
              <a:cs typeface="MV Boli" pitchFamily="2" charset="0"/>
            </a:endParaRPr>
          </a:p>
        </p:txBody>
      </p:sp>
      <p:sp>
        <p:nvSpPr>
          <p:cNvPr id="63" name="Rectangle 4">
            <a:extLst>
              <a:ext uri="{FF2B5EF4-FFF2-40B4-BE49-F238E27FC236}">
                <a16:creationId xmlns:a16="http://schemas.microsoft.com/office/drawing/2014/main" id="{6ADBFFEF-820B-4F52-B471-8C970F37B2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84813" y="2489961"/>
            <a:ext cx="697338" cy="430241"/>
          </a:xfrm>
          <a:prstGeom prst="rect">
            <a:avLst/>
          </a:prstGeom>
          <a:noFill/>
          <a:ln>
            <a:noFill/>
          </a:ln>
          <a:extLst/>
        </p:spPr>
        <p:txBody>
          <a:bodyPr anchor="t" anchorCtr="0"/>
          <a:lstStyle/>
          <a:p>
            <a:pPr>
              <a:spcBef>
                <a:spcPct val="0"/>
              </a:spcBef>
            </a:pPr>
            <a:r>
              <a:rPr lang="lt-LT" sz="1800" b="1" dirty="0">
                <a:latin typeface="+mj-lt"/>
                <a:cs typeface="MV Boli" pitchFamily="2" charset="0"/>
              </a:rPr>
              <a:t>825</a:t>
            </a:r>
            <a:endParaRPr lang="lt-LT" sz="2000" b="1" dirty="0">
              <a:latin typeface="+mj-lt"/>
              <a:cs typeface="MV Boli" pitchFamily="2" charset="0"/>
            </a:endParaRPr>
          </a:p>
        </p:txBody>
      </p:sp>
      <p:sp>
        <p:nvSpPr>
          <p:cNvPr id="64" name="Rectangle 4">
            <a:extLst>
              <a:ext uri="{FF2B5EF4-FFF2-40B4-BE49-F238E27FC236}">
                <a16:creationId xmlns:a16="http://schemas.microsoft.com/office/drawing/2014/main" id="{FC95947B-4CE7-49AD-9413-90AE926CE9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84620" y="4518649"/>
            <a:ext cx="697338" cy="430241"/>
          </a:xfrm>
          <a:prstGeom prst="rect">
            <a:avLst/>
          </a:prstGeom>
          <a:noFill/>
          <a:ln>
            <a:noFill/>
          </a:ln>
          <a:extLst/>
        </p:spPr>
        <p:txBody>
          <a:bodyPr anchor="t" anchorCtr="0"/>
          <a:lstStyle/>
          <a:p>
            <a:pPr>
              <a:spcBef>
                <a:spcPct val="0"/>
              </a:spcBef>
            </a:pPr>
            <a:r>
              <a:rPr lang="lt-LT" sz="1800" b="1" dirty="0">
                <a:latin typeface="+mj-lt"/>
                <a:cs typeface="MV Boli" pitchFamily="2" charset="0"/>
              </a:rPr>
              <a:t>2763</a:t>
            </a:r>
            <a:endParaRPr lang="lt-LT" sz="2000" b="1" dirty="0">
              <a:latin typeface="+mj-lt"/>
              <a:cs typeface="MV Boli" pitchFamily="2" charset="0"/>
            </a:endParaRPr>
          </a:p>
        </p:txBody>
      </p:sp>
      <p:sp>
        <p:nvSpPr>
          <p:cNvPr id="65" name="Rectangle 4">
            <a:extLst>
              <a:ext uri="{FF2B5EF4-FFF2-40B4-BE49-F238E27FC236}">
                <a16:creationId xmlns:a16="http://schemas.microsoft.com/office/drawing/2014/main" id="{09C99C52-F147-4E79-B74B-6B0AE6731D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35493" y="5931848"/>
            <a:ext cx="697338" cy="430241"/>
          </a:xfrm>
          <a:prstGeom prst="rect">
            <a:avLst/>
          </a:prstGeom>
          <a:noFill/>
          <a:ln>
            <a:noFill/>
          </a:ln>
          <a:extLst/>
        </p:spPr>
        <p:txBody>
          <a:bodyPr anchor="t" anchorCtr="0"/>
          <a:lstStyle/>
          <a:p>
            <a:pPr>
              <a:spcBef>
                <a:spcPct val="0"/>
              </a:spcBef>
            </a:pPr>
            <a:r>
              <a:rPr lang="lt-LT" sz="1800" b="1" dirty="0">
                <a:latin typeface="+mj-lt"/>
                <a:cs typeface="MV Boli" pitchFamily="2" charset="0"/>
              </a:rPr>
              <a:t>603</a:t>
            </a:r>
            <a:endParaRPr lang="lt-LT" sz="2000" b="1" dirty="0">
              <a:latin typeface="+mj-lt"/>
              <a:cs typeface="MV Boli" pitchFamily="2" charset="0"/>
            </a:endParaRPr>
          </a:p>
        </p:txBody>
      </p:sp>
      <p:sp>
        <p:nvSpPr>
          <p:cNvPr id="66" name="Rectangle 4">
            <a:extLst>
              <a:ext uri="{FF2B5EF4-FFF2-40B4-BE49-F238E27FC236}">
                <a16:creationId xmlns:a16="http://schemas.microsoft.com/office/drawing/2014/main" id="{A25382B3-42CA-43A2-9AA8-133C0F2AED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84813" y="5603651"/>
            <a:ext cx="697338" cy="430241"/>
          </a:xfrm>
          <a:prstGeom prst="rect">
            <a:avLst/>
          </a:prstGeom>
          <a:noFill/>
          <a:ln>
            <a:noFill/>
          </a:ln>
          <a:extLst/>
        </p:spPr>
        <p:txBody>
          <a:bodyPr anchor="t" anchorCtr="0"/>
          <a:lstStyle/>
          <a:p>
            <a:pPr>
              <a:spcBef>
                <a:spcPct val="0"/>
              </a:spcBef>
            </a:pPr>
            <a:r>
              <a:rPr lang="lt-LT" sz="1800" b="1" dirty="0">
                <a:latin typeface="+mj-lt"/>
                <a:cs typeface="MV Boli" pitchFamily="2" charset="0"/>
              </a:rPr>
              <a:t>1114</a:t>
            </a:r>
            <a:endParaRPr lang="lt-LT" sz="2000" b="1" dirty="0">
              <a:latin typeface="+mj-lt"/>
              <a:cs typeface="MV Boli" pitchFamily="2" charset="0"/>
            </a:endParaRPr>
          </a:p>
        </p:txBody>
      </p:sp>
      <p:sp>
        <p:nvSpPr>
          <p:cNvPr id="67" name="Rectangle 4">
            <a:extLst>
              <a:ext uri="{FF2B5EF4-FFF2-40B4-BE49-F238E27FC236}">
                <a16:creationId xmlns:a16="http://schemas.microsoft.com/office/drawing/2014/main" id="{B255DB85-6680-4732-8655-230959732A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2193" y="2171627"/>
            <a:ext cx="697338" cy="430241"/>
          </a:xfrm>
          <a:prstGeom prst="rect">
            <a:avLst/>
          </a:prstGeom>
          <a:noFill/>
          <a:ln>
            <a:noFill/>
          </a:ln>
          <a:extLst/>
        </p:spPr>
        <p:txBody>
          <a:bodyPr anchor="t" anchorCtr="0"/>
          <a:lstStyle/>
          <a:p>
            <a:pPr>
              <a:spcBef>
                <a:spcPct val="0"/>
              </a:spcBef>
            </a:pPr>
            <a:r>
              <a:rPr lang="lt-LT" sz="1800" b="1" dirty="0">
                <a:latin typeface="+mj-lt"/>
                <a:cs typeface="MV Boli" pitchFamily="2" charset="0"/>
              </a:rPr>
              <a:t>2611</a:t>
            </a:r>
            <a:endParaRPr lang="lt-LT" sz="2000" b="1" dirty="0">
              <a:latin typeface="+mj-lt"/>
              <a:cs typeface="MV Boli" pitchFamily="2" charset="0"/>
            </a:endParaRPr>
          </a:p>
        </p:txBody>
      </p:sp>
      <p:sp>
        <p:nvSpPr>
          <p:cNvPr id="68" name="Rectangle 4">
            <a:extLst>
              <a:ext uri="{FF2B5EF4-FFF2-40B4-BE49-F238E27FC236}">
                <a16:creationId xmlns:a16="http://schemas.microsoft.com/office/drawing/2014/main" id="{4FE1BBE0-2AF0-42BB-BB21-40B0260C7D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09418" y="2809581"/>
            <a:ext cx="697338" cy="430241"/>
          </a:xfrm>
          <a:prstGeom prst="rect">
            <a:avLst/>
          </a:prstGeom>
          <a:noFill/>
          <a:ln>
            <a:noFill/>
          </a:ln>
          <a:extLst/>
        </p:spPr>
        <p:txBody>
          <a:bodyPr anchor="t" anchorCtr="0"/>
          <a:lstStyle/>
          <a:p>
            <a:pPr>
              <a:spcBef>
                <a:spcPct val="0"/>
              </a:spcBef>
            </a:pPr>
            <a:r>
              <a:rPr lang="lt-LT" sz="1800" b="1" dirty="0">
                <a:latin typeface="+mj-lt"/>
                <a:cs typeface="MV Boli" pitchFamily="2" charset="0"/>
              </a:rPr>
              <a:t>684</a:t>
            </a:r>
            <a:endParaRPr lang="lt-LT" sz="2000" b="1" dirty="0">
              <a:latin typeface="+mj-lt"/>
              <a:cs typeface="MV Boli" pitchFamily="2" charset="0"/>
            </a:endParaRPr>
          </a:p>
        </p:txBody>
      </p:sp>
      <p:sp>
        <p:nvSpPr>
          <p:cNvPr id="69" name="Rectangle 4">
            <a:extLst>
              <a:ext uri="{FF2B5EF4-FFF2-40B4-BE49-F238E27FC236}">
                <a16:creationId xmlns:a16="http://schemas.microsoft.com/office/drawing/2014/main" id="{79C1BF9D-0185-460E-ACDA-516683C52B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58738" y="2535976"/>
            <a:ext cx="697338" cy="430241"/>
          </a:xfrm>
          <a:prstGeom prst="rect">
            <a:avLst/>
          </a:prstGeom>
          <a:noFill/>
          <a:ln>
            <a:noFill/>
          </a:ln>
          <a:extLst/>
        </p:spPr>
        <p:txBody>
          <a:bodyPr anchor="t" anchorCtr="0"/>
          <a:lstStyle/>
          <a:p>
            <a:pPr>
              <a:spcBef>
                <a:spcPct val="0"/>
              </a:spcBef>
            </a:pPr>
            <a:r>
              <a:rPr lang="lt-LT" sz="1800" b="1" dirty="0">
                <a:latin typeface="+mj-lt"/>
                <a:cs typeface="MV Boli" pitchFamily="2" charset="0"/>
              </a:rPr>
              <a:t>1558</a:t>
            </a:r>
            <a:endParaRPr lang="lt-LT" sz="2000" b="1" dirty="0">
              <a:latin typeface="+mj-lt"/>
              <a:cs typeface="MV Boli" pitchFamily="2" charset="0"/>
            </a:endParaRPr>
          </a:p>
        </p:txBody>
      </p:sp>
      <p:sp>
        <p:nvSpPr>
          <p:cNvPr id="70" name="Rectangle 4">
            <a:extLst>
              <a:ext uri="{FF2B5EF4-FFF2-40B4-BE49-F238E27FC236}">
                <a16:creationId xmlns:a16="http://schemas.microsoft.com/office/drawing/2014/main" id="{C5F2F9C3-B273-4E2E-8D69-F9B14E9B0B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8545" y="4609611"/>
            <a:ext cx="697338" cy="430241"/>
          </a:xfrm>
          <a:prstGeom prst="rect">
            <a:avLst/>
          </a:prstGeom>
          <a:noFill/>
          <a:ln>
            <a:noFill/>
          </a:ln>
          <a:extLst/>
        </p:spPr>
        <p:txBody>
          <a:bodyPr anchor="t" anchorCtr="0"/>
          <a:lstStyle/>
          <a:p>
            <a:pPr>
              <a:spcBef>
                <a:spcPct val="0"/>
              </a:spcBef>
            </a:pPr>
            <a:r>
              <a:rPr lang="lt-LT" sz="1800" b="1" dirty="0">
                <a:latin typeface="+mj-lt"/>
                <a:cs typeface="MV Boli" pitchFamily="2" charset="0"/>
              </a:rPr>
              <a:t>5182</a:t>
            </a:r>
            <a:endParaRPr lang="lt-LT" sz="2000" b="1" dirty="0">
              <a:latin typeface="+mj-lt"/>
              <a:cs typeface="MV Boli" pitchFamily="2" charset="0"/>
            </a:endParaRPr>
          </a:p>
        </p:txBody>
      </p:sp>
      <p:sp>
        <p:nvSpPr>
          <p:cNvPr id="71" name="Rectangle 4">
            <a:extLst>
              <a:ext uri="{FF2B5EF4-FFF2-40B4-BE49-F238E27FC236}">
                <a16:creationId xmlns:a16="http://schemas.microsoft.com/office/drawing/2014/main" id="{A6EB27DB-CEE1-4AEA-AA96-148A137E14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09418" y="5970234"/>
            <a:ext cx="697338" cy="430241"/>
          </a:xfrm>
          <a:prstGeom prst="rect">
            <a:avLst/>
          </a:prstGeom>
          <a:noFill/>
          <a:ln>
            <a:noFill/>
          </a:ln>
          <a:extLst/>
        </p:spPr>
        <p:txBody>
          <a:bodyPr anchor="t" anchorCtr="0"/>
          <a:lstStyle/>
          <a:p>
            <a:pPr>
              <a:spcBef>
                <a:spcPct val="0"/>
              </a:spcBef>
            </a:pPr>
            <a:r>
              <a:rPr lang="lt-LT" sz="1800" b="1" dirty="0">
                <a:latin typeface="+mj-lt"/>
                <a:cs typeface="MV Boli" pitchFamily="2" charset="0"/>
              </a:rPr>
              <a:t>1092</a:t>
            </a:r>
            <a:endParaRPr lang="lt-LT" sz="2000" b="1" dirty="0">
              <a:latin typeface="+mj-lt"/>
              <a:cs typeface="MV Boli" pitchFamily="2" charset="0"/>
            </a:endParaRPr>
          </a:p>
        </p:txBody>
      </p:sp>
      <p:sp>
        <p:nvSpPr>
          <p:cNvPr id="72" name="Rectangle 4">
            <a:extLst>
              <a:ext uri="{FF2B5EF4-FFF2-40B4-BE49-F238E27FC236}">
                <a16:creationId xmlns:a16="http://schemas.microsoft.com/office/drawing/2014/main" id="{0F454494-31D7-476D-978B-A490694D8C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45090" y="5614741"/>
            <a:ext cx="697338" cy="430241"/>
          </a:xfrm>
          <a:prstGeom prst="rect">
            <a:avLst/>
          </a:prstGeom>
          <a:noFill/>
          <a:ln>
            <a:noFill/>
          </a:ln>
          <a:extLst/>
        </p:spPr>
        <p:txBody>
          <a:bodyPr anchor="t" anchorCtr="0"/>
          <a:lstStyle/>
          <a:p>
            <a:pPr>
              <a:spcBef>
                <a:spcPct val="0"/>
              </a:spcBef>
            </a:pPr>
            <a:r>
              <a:rPr lang="lt-LT" sz="1800" b="1" dirty="0">
                <a:latin typeface="+mj-lt"/>
                <a:cs typeface="MV Boli" pitchFamily="2" charset="0"/>
              </a:rPr>
              <a:t>2155</a:t>
            </a:r>
            <a:endParaRPr lang="lt-LT" sz="2000" b="1" dirty="0">
              <a:latin typeface="+mj-lt"/>
              <a:cs typeface="MV Boli" pitchFamily="2" charset="0"/>
            </a:endParaRPr>
          </a:p>
        </p:txBody>
      </p:sp>
      <p:sp>
        <p:nvSpPr>
          <p:cNvPr id="41" name="Rectangle 4">
            <a:extLst>
              <a:ext uri="{FF2B5EF4-FFF2-40B4-BE49-F238E27FC236}">
                <a16:creationId xmlns:a16="http://schemas.microsoft.com/office/drawing/2014/main" id="{D6B24D97-7D13-42E4-8CB7-B50B8489F3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9182" y="361950"/>
            <a:ext cx="8461731" cy="871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l">
              <a:lnSpc>
                <a:spcPct val="80000"/>
              </a:lnSpc>
              <a:spcBef>
                <a:spcPct val="0"/>
              </a:spcBef>
            </a:pPr>
            <a:r>
              <a:rPr lang="lt-LT" sz="3600" b="1" dirty="0">
                <a:solidFill>
                  <a:srgbClr val="4D4D4D"/>
                </a:solidFill>
                <a:effectLst>
                  <a:glow rad="1270000">
                    <a:srgbClr val="99CC00">
                      <a:alpha val="15000"/>
                    </a:srgbClr>
                  </a:glow>
                </a:effectLst>
                <a:latin typeface="Calibri" pitchFamily="34" charset="0"/>
                <a:cs typeface="MV Boli" pitchFamily="2" charset="0"/>
              </a:rPr>
              <a:t>Kasmetiniai ekonominiai praradimai</a:t>
            </a:r>
            <a:br>
              <a:rPr lang="lt-LT" sz="3600" b="1" dirty="0">
                <a:solidFill>
                  <a:srgbClr val="4D4D4D"/>
                </a:solidFill>
                <a:latin typeface="Calibri" pitchFamily="34" charset="0"/>
                <a:cs typeface="MV Boli" pitchFamily="2" charset="0"/>
              </a:rPr>
            </a:br>
            <a:r>
              <a:rPr lang="lt-LT" sz="2800" dirty="0">
                <a:solidFill>
                  <a:srgbClr val="4D4D4D"/>
                </a:solidFill>
                <a:effectLst>
                  <a:glow rad="1117600">
                    <a:srgbClr val="99CC00">
                      <a:alpha val="10000"/>
                    </a:srgbClr>
                  </a:glow>
                  <a:reflection blurRad="6350" stA="10000" endPos="45500" dir="5400000" sy="-100000" algn="bl" rotWithShape="0"/>
                </a:effectLst>
                <a:latin typeface="Arial" pitchFamily="34" charset="0"/>
                <a:cs typeface="Arial" pitchFamily="34" charset="0"/>
              </a:rPr>
              <a:t>nepagaminta mediena</a:t>
            </a:r>
          </a:p>
        </p:txBody>
      </p:sp>
      <p:sp>
        <p:nvSpPr>
          <p:cNvPr id="73" name="Rectangle 4">
            <a:extLst>
              <a:ext uri="{FF2B5EF4-FFF2-40B4-BE49-F238E27FC236}">
                <a16:creationId xmlns:a16="http://schemas.microsoft.com/office/drawing/2014/main" id="{5FD19964-F98C-442A-B7E0-F34EB30DD2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0808" y="3656048"/>
            <a:ext cx="1869035" cy="430241"/>
          </a:xfrm>
          <a:prstGeom prst="rect">
            <a:avLst/>
          </a:prstGeom>
          <a:noFill/>
          <a:ln>
            <a:noFill/>
          </a:ln>
          <a:extLst/>
        </p:spPr>
        <p:txBody>
          <a:bodyPr anchor="t" anchorCtr="0"/>
          <a:lstStyle/>
          <a:p>
            <a:pPr>
              <a:spcBef>
                <a:spcPct val="0"/>
              </a:spcBef>
            </a:pPr>
            <a:r>
              <a:rPr lang="lt-LT" sz="2000" b="1" dirty="0">
                <a:latin typeface="+mj-lt"/>
                <a:cs typeface="MV Boli" pitchFamily="2" charset="0"/>
              </a:rPr>
              <a:t>plotas</a:t>
            </a:r>
            <a:r>
              <a:rPr lang="lt-LT" sz="2000" dirty="0">
                <a:latin typeface="+mj-lt"/>
                <a:cs typeface="MV Boli" pitchFamily="2" charset="0"/>
              </a:rPr>
              <a:t>, </a:t>
            </a:r>
            <a:br>
              <a:rPr lang="lt-LT" sz="2000" dirty="0">
                <a:latin typeface="+mj-lt"/>
                <a:cs typeface="MV Boli" pitchFamily="2" charset="0"/>
              </a:rPr>
            </a:br>
            <a:r>
              <a:rPr lang="lt-LT" sz="2000" dirty="0">
                <a:latin typeface="+mj-lt"/>
                <a:cs typeface="MV Boli" pitchFamily="2" charset="0"/>
              </a:rPr>
              <a:t>ha</a:t>
            </a:r>
            <a:endParaRPr lang="lt-LT" sz="2400" dirty="0">
              <a:latin typeface="+mj-lt"/>
              <a:cs typeface="MV Boli" pitchFamily="2" charset="0"/>
            </a:endParaRPr>
          </a:p>
        </p:txBody>
      </p:sp>
      <p:sp>
        <p:nvSpPr>
          <p:cNvPr id="74" name="Rectangle 4">
            <a:extLst>
              <a:ext uri="{FF2B5EF4-FFF2-40B4-BE49-F238E27FC236}">
                <a16:creationId xmlns:a16="http://schemas.microsoft.com/office/drawing/2014/main" id="{8BD8F6C2-94FD-470E-8C04-81BF30258B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8037" y="3656048"/>
            <a:ext cx="2706298" cy="430241"/>
          </a:xfrm>
          <a:prstGeom prst="rect">
            <a:avLst/>
          </a:prstGeom>
          <a:noFill/>
          <a:ln>
            <a:noFill/>
          </a:ln>
          <a:extLst/>
        </p:spPr>
        <p:txBody>
          <a:bodyPr anchor="t" anchorCtr="0"/>
          <a:lstStyle/>
          <a:p>
            <a:pPr>
              <a:spcBef>
                <a:spcPct val="0"/>
              </a:spcBef>
            </a:pPr>
            <a:r>
              <a:rPr lang="lt-LT" sz="2000" b="1" dirty="0">
                <a:latin typeface="+mj-lt"/>
                <a:cs typeface="MV Boli" pitchFamily="2" charset="0"/>
              </a:rPr>
              <a:t>kertamas tūris</a:t>
            </a:r>
            <a:r>
              <a:rPr lang="lt-LT" sz="2000" dirty="0">
                <a:latin typeface="+mj-lt"/>
                <a:cs typeface="MV Boli" pitchFamily="2" charset="0"/>
              </a:rPr>
              <a:t>, </a:t>
            </a:r>
            <a:br>
              <a:rPr lang="lt-LT" sz="2000" dirty="0">
                <a:latin typeface="+mj-lt"/>
                <a:cs typeface="MV Boli" pitchFamily="2" charset="0"/>
              </a:rPr>
            </a:br>
            <a:r>
              <a:rPr lang="lt-LT" sz="2000" dirty="0">
                <a:latin typeface="+mj-lt"/>
                <a:cs typeface="MV Boli" pitchFamily="2" charset="0"/>
              </a:rPr>
              <a:t>tūkst. m</a:t>
            </a:r>
            <a:r>
              <a:rPr lang="lt-LT" sz="2000" baseline="30000" dirty="0">
                <a:latin typeface="+mj-lt"/>
                <a:cs typeface="MV Boli" pitchFamily="2" charset="0"/>
              </a:rPr>
              <a:t>3</a:t>
            </a:r>
            <a:endParaRPr lang="lt-LT" sz="2400" baseline="30000" dirty="0">
              <a:latin typeface="+mj-lt"/>
              <a:cs typeface="MV Boli" pitchFamily="2" charset="0"/>
            </a:endParaRPr>
          </a:p>
        </p:txBody>
      </p:sp>
      <p:sp>
        <p:nvSpPr>
          <p:cNvPr id="75" name="Rectangle 4">
            <a:extLst>
              <a:ext uri="{FF2B5EF4-FFF2-40B4-BE49-F238E27FC236}">
                <a16:creationId xmlns:a16="http://schemas.microsoft.com/office/drawing/2014/main" id="{188D9EB5-896E-4E66-ADAF-4EABFC7E04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21991" y="3656048"/>
            <a:ext cx="3022010" cy="430241"/>
          </a:xfrm>
          <a:prstGeom prst="rect">
            <a:avLst/>
          </a:prstGeom>
          <a:noFill/>
          <a:ln>
            <a:noFill/>
          </a:ln>
          <a:extLst/>
        </p:spPr>
        <p:txBody>
          <a:bodyPr anchor="t" anchorCtr="0"/>
          <a:lstStyle/>
          <a:p>
            <a:pPr>
              <a:spcBef>
                <a:spcPct val="0"/>
              </a:spcBef>
            </a:pPr>
            <a:r>
              <a:rPr lang="lt-LT" sz="2000" b="1" dirty="0">
                <a:latin typeface="+mj-lt"/>
                <a:cs typeface="MV Boli" pitchFamily="2" charset="0"/>
              </a:rPr>
              <a:t>medienos vertė</a:t>
            </a:r>
            <a:r>
              <a:rPr lang="lt-LT" sz="2000" dirty="0">
                <a:latin typeface="+mj-lt"/>
                <a:cs typeface="MV Boli" pitchFamily="2" charset="0"/>
              </a:rPr>
              <a:t>, </a:t>
            </a:r>
            <a:br>
              <a:rPr lang="lt-LT" sz="2000" dirty="0">
                <a:latin typeface="+mj-lt"/>
                <a:cs typeface="MV Boli" pitchFamily="2" charset="0"/>
              </a:rPr>
            </a:br>
            <a:r>
              <a:rPr lang="lt-LT" sz="2000" dirty="0">
                <a:latin typeface="+mj-lt"/>
                <a:cs typeface="MV Boli" pitchFamily="2" charset="0"/>
              </a:rPr>
              <a:t>mln. €</a:t>
            </a:r>
            <a:endParaRPr lang="lt-LT" sz="2400" baseline="30000" dirty="0">
              <a:latin typeface="+mj-lt"/>
              <a:cs typeface="MV Boli" pitchFamily="2" charset="0"/>
            </a:endParaRPr>
          </a:p>
        </p:txBody>
      </p:sp>
      <p:sp>
        <p:nvSpPr>
          <p:cNvPr id="76" name="Rectangle 4">
            <a:extLst>
              <a:ext uri="{FF2B5EF4-FFF2-40B4-BE49-F238E27FC236}">
                <a16:creationId xmlns:a16="http://schemas.microsoft.com/office/drawing/2014/main" id="{EFABF872-0A0A-49EB-9D06-C05B1D7E7C71}"/>
              </a:ext>
            </a:extLst>
          </p:cNvPr>
          <p:cNvSpPr>
            <a:spLocks noChangeArrowheads="1"/>
          </p:cNvSpPr>
          <p:nvPr/>
        </p:nvSpPr>
        <p:spPr bwMode="auto">
          <a:xfrm rot="16200000">
            <a:off x="-1144139" y="2053085"/>
            <a:ext cx="2957744" cy="649721"/>
          </a:xfrm>
          <a:prstGeom prst="rect">
            <a:avLst/>
          </a:prstGeom>
          <a:noFill/>
          <a:ln>
            <a:noFill/>
          </a:ln>
          <a:extLst/>
        </p:spPr>
        <p:txBody>
          <a:bodyPr anchor="t" anchorCtr="0"/>
          <a:lstStyle/>
          <a:p>
            <a:pPr algn="l">
              <a:spcBef>
                <a:spcPct val="0"/>
              </a:spcBef>
            </a:pPr>
            <a:r>
              <a:rPr lang="lt-LT" sz="1800" b="1" dirty="0">
                <a:cs typeface="MV Boli" pitchFamily="2" charset="0"/>
              </a:rPr>
              <a:t>Tolygus naudojimas</a:t>
            </a:r>
            <a:endParaRPr lang="lt-LT" sz="1800" b="1" dirty="0">
              <a:latin typeface="+mj-lt"/>
              <a:cs typeface="MV Boli" pitchFamily="2" charset="0"/>
            </a:endParaRPr>
          </a:p>
        </p:txBody>
      </p:sp>
      <p:sp>
        <p:nvSpPr>
          <p:cNvPr id="77" name="Rectangle 4">
            <a:extLst>
              <a:ext uri="{FF2B5EF4-FFF2-40B4-BE49-F238E27FC236}">
                <a16:creationId xmlns:a16="http://schemas.microsoft.com/office/drawing/2014/main" id="{25B6033B-B0E3-4027-A79B-416DA07F0C4D}"/>
              </a:ext>
            </a:extLst>
          </p:cNvPr>
          <p:cNvSpPr>
            <a:spLocks noChangeArrowheads="1"/>
          </p:cNvSpPr>
          <p:nvPr/>
        </p:nvSpPr>
        <p:spPr bwMode="auto">
          <a:xfrm rot="16200000">
            <a:off x="-1114563" y="5083843"/>
            <a:ext cx="2898593" cy="649721"/>
          </a:xfrm>
          <a:prstGeom prst="rect">
            <a:avLst/>
          </a:prstGeom>
          <a:noFill/>
          <a:ln>
            <a:noFill/>
          </a:ln>
          <a:extLst/>
        </p:spPr>
        <p:txBody>
          <a:bodyPr anchor="t" anchorCtr="0"/>
          <a:lstStyle/>
          <a:p>
            <a:pPr algn="l">
              <a:spcBef>
                <a:spcPct val="0"/>
              </a:spcBef>
            </a:pPr>
            <a:r>
              <a:rPr lang="lt-LT" sz="1800" b="1" dirty="0">
                <a:latin typeface="+mj-lt"/>
                <a:cs typeface="MV Boli" pitchFamily="2" charset="0"/>
              </a:rPr>
              <a:t>Realus naudojimas</a:t>
            </a:r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35BA9B55-4A96-4F09-82C1-B22315BBDC96}"/>
              </a:ext>
            </a:extLst>
          </p:cNvPr>
          <p:cNvSpPr/>
          <p:nvPr/>
        </p:nvSpPr>
        <p:spPr bwMode="auto">
          <a:xfrm>
            <a:off x="6560867" y="1386266"/>
            <a:ext cx="202002" cy="212424"/>
          </a:xfrm>
          <a:prstGeom prst="rect">
            <a:avLst/>
          </a:prstGeom>
          <a:solidFill>
            <a:schemeClr val="bg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42900" marR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79" name="Rectangle 4">
            <a:extLst>
              <a:ext uri="{FF2B5EF4-FFF2-40B4-BE49-F238E27FC236}">
                <a16:creationId xmlns:a16="http://schemas.microsoft.com/office/drawing/2014/main" id="{00EC4C5C-ED02-43CF-9E25-E58345244A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60867" y="950572"/>
            <a:ext cx="2471733" cy="648118"/>
          </a:xfrm>
          <a:prstGeom prst="rect">
            <a:avLst/>
          </a:prstGeom>
          <a:noFill/>
          <a:ln>
            <a:noFill/>
          </a:ln>
          <a:extLst/>
        </p:spPr>
        <p:txBody>
          <a:bodyPr anchor="t" anchorCtr="0"/>
          <a:lstStyle/>
          <a:p>
            <a:pPr algn="l">
              <a:spcBef>
                <a:spcPct val="0"/>
              </a:spcBef>
            </a:pPr>
            <a:r>
              <a:rPr lang="lt-LT" sz="2000" dirty="0">
                <a:latin typeface="+mj-lt"/>
                <a:cs typeface="MV Boli" pitchFamily="2" charset="0"/>
              </a:rPr>
              <a:t>Scenarijai:</a:t>
            </a:r>
          </a:p>
          <a:p>
            <a:pPr algn="l">
              <a:spcBef>
                <a:spcPct val="0"/>
              </a:spcBef>
              <a:tabLst>
                <a:tab pos="177800" algn="l"/>
                <a:tab pos="1077913" algn="l"/>
                <a:tab pos="1979613" algn="l"/>
              </a:tabLst>
            </a:pPr>
            <a:r>
              <a:rPr lang="lt-LT" sz="2400" b="1" dirty="0">
                <a:latin typeface="+mj-lt"/>
                <a:cs typeface="MV Boli" pitchFamily="2" charset="0"/>
              </a:rPr>
              <a:t>	A	B	C</a:t>
            </a:r>
            <a:endParaRPr lang="lt-LT" sz="2800" b="1" dirty="0">
              <a:latin typeface="+mj-lt"/>
              <a:cs typeface="MV Boli" pitchFamily="2" charset="0"/>
            </a:endParaRPr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7F249BB6-1D7A-46B7-BDB4-84A1E330411A}"/>
              </a:ext>
            </a:extLst>
          </p:cNvPr>
          <p:cNvSpPr/>
          <p:nvPr/>
        </p:nvSpPr>
        <p:spPr bwMode="auto">
          <a:xfrm>
            <a:off x="7486938" y="1386266"/>
            <a:ext cx="202002" cy="212424"/>
          </a:xfrm>
          <a:prstGeom prst="rect">
            <a:avLst/>
          </a:prstGeom>
          <a:solidFill>
            <a:srgbClr val="FFE0D9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42900" marR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FE608A0D-321F-4A44-B712-A6F8DA5E225F}"/>
              </a:ext>
            </a:extLst>
          </p:cNvPr>
          <p:cNvSpPr/>
          <p:nvPr/>
        </p:nvSpPr>
        <p:spPr bwMode="auto">
          <a:xfrm>
            <a:off x="8375774" y="1386266"/>
            <a:ext cx="202002" cy="212424"/>
          </a:xfrm>
          <a:prstGeom prst="rect">
            <a:avLst/>
          </a:prstGeom>
          <a:solidFill>
            <a:srgbClr val="CCFF99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42900" marR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184315"/>
      </p:ext>
    </p:extLst>
  </p:cSld>
  <p:clrMapOvr>
    <a:masterClrMapping/>
  </p:clrMapOvr>
  <p:transition spd="slow">
    <p:pull dir="rd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Rectangle 4">
            <a:extLst>
              <a:ext uri="{FF2B5EF4-FFF2-40B4-BE49-F238E27FC236}">
                <a16:creationId xmlns:a16="http://schemas.microsoft.com/office/drawing/2014/main" id="{D6B24D97-7D13-42E4-8CB7-B50B8489F3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9182" y="361950"/>
            <a:ext cx="8461731" cy="871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l">
              <a:lnSpc>
                <a:spcPct val="80000"/>
              </a:lnSpc>
              <a:spcBef>
                <a:spcPct val="0"/>
              </a:spcBef>
            </a:pPr>
            <a:r>
              <a:rPr lang="lt-LT" sz="3600" b="1" dirty="0">
                <a:solidFill>
                  <a:srgbClr val="4D4D4D"/>
                </a:solidFill>
                <a:effectLst>
                  <a:glow rad="1270000">
                    <a:srgbClr val="99CC00">
                      <a:alpha val="15000"/>
                    </a:srgbClr>
                  </a:glow>
                </a:effectLst>
                <a:latin typeface="Calibri" pitchFamily="34" charset="0"/>
                <a:cs typeface="MV Boli" pitchFamily="2" charset="0"/>
              </a:rPr>
              <a:t>Kasmetiniai ekonominiai praradimai</a:t>
            </a:r>
            <a:br>
              <a:rPr lang="lt-LT" sz="3600" b="1" dirty="0">
                <a:solidFill>
                  <a:srgbClr val="4D4D4D"/>
                </a:solidFill>
                <a:latin typeface="Calibri" pitchFamily="34" charset="0"/>
                <a:cs typeface="MV Boli" pitchFamily="2" charset="0"/>
              </a:rPr>
            </a:br>
            <a:r>
              <a:rPr lang="lt-LT" sz="2800" dirty="0">
                <a:solidFill>
                  <a:srgbClr val="4D4D4D"/>
                </a:solidFill>
                <a:effectLst>
                  <a:glow rad="1117600">
                    <a:srgbClr val="99CC00">
                      <a:alpha val="10000"/>
                    </a:srgbClr>
                  </a:glow>
                  <a:reflection blurRad="6350" stA="10000" endPos="45500" dir="5400000" sy="-100000" algn="bl" rotWithShape="0"/>
                </a:effectLst>
                <a:latin typeface="Arial" pitchFamily="34" charset="0"/>
                <a:cs typeface="Arial" pitchFamily="34" charset="0"/>
              </a:rPr>
              <a:t>nesumokėti mokesčiai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78FA147F-9422-4847-9EF1-C7EB77F31B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6011" y="1487606"/>
            <a:ext cx="5512048" cy="43797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t" anchorCtr="0"/>
          <a:lstStyle/>
          <a:p>
            <a:pPr>
              <a:spcBef>
                <a:spcPct val="0"/>
              </a:spcBef>
            </a:pPr>
            <a:r>
              <a:rPr lang="lt-LT" sz="2400" b="1" dirty="0">
                <a:latin typeface="+mj-lt"/>
                <a:cs typeface="MV Boli" pitchFamily="2" charset="0"/>
              </a:rPr>
              <a:t>VALSTYBINIAI MIŠKAI</a:t>
            </a:r>
          </a:p>
          <a:p>
            <a:pPr algn="l">
              <a:spcBef>
                <a:spcPts val="1800"/>
              </a:spcBef>
            </a:pPr>
            <a:r>
              <a:rPr lang="lt-LT" sz="2400" b="1" dirty="0">
                <a:latin typeface="+mj-lt"/>
                <a:cs typeface="MV Boli" pitchFamily="2" charset="0"/>
              </a:rPr>
              <a:t>Į mokesčių sumą įtraukti:</a:t>
            </a:r>
          </a:p>
          <a:p>
            <a:pPr marL="273050" indent="-273050" algn="l">
              <a:spcBef>
                <a:spcPts val="600"/>
              </a:spcBef>
            </a:pPr>
            <a:r>
              <a:rPr lang="lt-LT" sz="2400" dirty="0">
                <a:latin typeface="+mj-lt"/>
                <a:cs typeface="MV Boli" pitchFamily="2" charset="0"/>
              </a:rPr>
              <a:t> - (</a:t>
            </a:r>
            <a:r>
              <a:rPr lang="lt-LT" sz="2400" i="1" dirty="0">
                <a:latin typeface="+mj-lt"/>
                <a:cs typeface="MV Boli" pitchFamily="2" charset="0"/>
              </a:rPr>
              <a:t>i</a:t>
            </a:r>
            <a:r>
              <a:rPr lang="lt-LT" sz="2400" dirty="0">
                <a:latin typeface="+mj-lt"/>
                <a:cs typeface="MV Boli" pitchFamily="2" charset="0"/>
              </a:rPr>
              <a:t>) privalomi atskaitymai nuo pajamų už parduotą žaliavinę medieną (15</a:t>
            </a:r>
            <a:r>
              <a:rPr lang="en-US" sz="2400" dirty="0">
                <a:latin typeface="+mj-lt"/>
                <a:cs typeface="MV Boli" pitchFamily="2" charset="0"/>
              </a:rPr>
              <a:t>%</a:t>
            </a:r>
            <a:r>
              <a:rPr lang="lt-LT" sz="2400" dirty="0">
                <a:latin typeface="+mj-lt"/>
                <a:cs typeface="MV Boli" pitchFamily="2" charset="0"/>
              </a:rPr>
              <a:t>)</a:t>
            </a:r>
          </a:p>
          <a:p>
            <a:pPr marL="273050" indent="-273050" algn="l">
              <a:spcBef>
                <a:spcPts val="600"/>
              </a:spcBef>
            </a:pPr>
            <a:r>
              <a:rPr lang="lt-LT" sz="2400" dirty="0">
                <a:latin typeface="+mj-lt"/>
                <a:cs typeface="MV Boli" pitchFamily="2" charset="0"/>
              </a:rPr>
              <a:t> - (</a:t>
            </a:r>
            <a:r>
              <a:rPr lang="lt-LT" sz="2400" i="1" dirty="0">
                <a:latin typeface="+mj-lt"/>
                <a:cs typeface="MV Boli" pitchFamily="2" charset="0"/>
              </a:rPr>
              <a:t>ii</a:t>
            </a:r>
            <a:r>
              <a:rPr lang="lt-LT" sz="2400" dirty="0">
                <a:latin typeface="+mj-lt"/>
                <a:cs typeface="MV Boli" pitchFamily="2" charset="0"/>
              </a:rPr>
              <a:t>) pelno mokestis </a:t>
            </a:r>
            <a:r>
              <a:rPr lang="lt-LT" sz="2400" dirty="0">
                <a:cs typeface="MV Boli" pitchFamily="2" charset="0"/>
              </a:rPr>
              <a:t>(15</a:t>
            </a:r>
            <a:r>
              <a:rPr lang="en-US" sz="2400" dirty="0">
                <a:cs typeface="MV Boli" pitchFamily="2" charset="0"/>
              </a:rPr>
              <a:t>%</a:t>
            </a:r>
            <a:r>
              <a:rPr lang="lt-LT" sz="2400" dirty="0">
                <a:cs typeface="MV Boli" pitchFamily="2" charset="0"/>
              </a:rPr>
              <a:t>)</a:t>
            </a:r>
            <a:endParaRPr lang="lt-LT" sz="2400" dirty="0">
              <a:latin typeface="+mj-lt"/>
              <a:cs typeface="MV Boli" pitchFamily="2" charset="0"/>
            </a:endParaRPr>
          </a:p>
          <a:p>
            <a:pPr marL="273050" indent="-273050" algn="l">
              <a:spcBef>
                <a:spcPts val="600"/>
              </a:spcBef>
            </a:pPr>
            <a:r>
              <a:rPr lang="lt-LT" sz="2400" dirty="0">
                <a:latin typeface="+mj-lt"/>
                <a:cs typeface="MV Boli" pitchFamily="2" charset="0"/>
              </a:rPr>
              <a:t> - (</a:t>
            </a:r>
            <a:r>
              <a:rPr lang="lt-LT" sz="2400" i="1" dirty="0">
                <a:latin typeface="+mj-lt"/>
                <a:cs typeface="MV Boli" pitchFamily="2" charset="0"/>
              </a:rPr>
              <a:t>iii</a:t>
            </a:r>
            <a:r>
              <a:rPr lang="lt-LT" sz="2400" dirty="0">
                <a:latin typeface="+mj-lt"/>
                <a:cs typeface="MV Boli" pitchFamily="2" charset="0"/>
              </a:rPr>
              <a:t>) pelno įmoka į valstybės biudžetą (70</a:t>
            </a:r>
            <a:r>
              <a:rPr lang="en-US" sz="2400" dirty="0">
                <a:latin typeface="+mj-lt"/>
                <a:cs typeface="MV Boli" pitchFamily="2" charset="0"/>
              </a:rPr>
              <a:t>%</a:t>
            </a:r>
            <a:r>
              <a:rPr lang="lt-LT" sz="2400" dirty="0">
                <a:latin typeface="+mj-lt"/>
                <a:cs typeface="MV Boli" pitchFamily="2" charset="0"/>
              </a:rPr>
              <a:t> grynojo pelno)</a:t>
            </a:r>
          </a:p>
          <a:p>
            <a:pPr algn="l">
              <a:spcBef>
                <a:spcPts val="1800"/>
              </a:spcBef>
            </a:pPr>
            <a:r>
              <a:rPr lang="lt-LT" sz="2400" dirty="0">
                <a:latin typeface="+mj-lt"/>
                <a:cs typeface="MV Boli" pitchFamily="2" charset="0"/>
              </a:rPr>
              <a:t>Mokesčių suma pardavus 1 mln. m</a:t>
            </a:r>
            <a:r>
              <a:rPr lang="lt-LT" sz="2400" baseline="30000" dirty="0">
                <a:latin typeface="+mj-lt"/>
                <a:cs typeface="MV Boli" pitchFamily="2" charset="0"/>
              </a:rPr>
              <a:t>3</a:t>
            </a:r>
            <a:r>
              <a:rPr lang="lt-LT" sz="2400" dirty="0">
                <a:latin typeface="+mj-lt"/>
                <a:cs typeface="MV Boli" pitchFamily="2" charset="0"/>
              </a:rPr>
              <a:t> žaliavinės medienos ir 0,1 mln. m</a:t>
            </a:r>
            <a:r>
              <a:rPr lang="lt-LT" sz="2400" baseline="30000" dirty="0">
                <a:latin typeface="+mj-lt"/>
                <a:cs typeface="MV Boli" pitchFamily="2" charset="0"/>
              </a:rPr>
              <a:t>3</a:t>
            </a:r>
            <a:r>
              <a:rPr lang="lt-LT" sz="2400" dirty="0">
                <a:latin typeface="+mj-lt"/>
                <a:cs typeface="MV Boli" pitchFamily="2" charset="0"/>
              </a:rPr>
              <a:t> kirtimo liekanų (mln. €): </a:t>
            </a:r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DD646047-EEBB-40B6-8876-ABE682E8A53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02162022"/>
              </p:ext>
            </p:extLst>
          </p:nvPr>
        </p:nvGraphicFramePr>
        <p:xfrm>
          <a:off x="6246835" y="1392072"/>
          <a:ext cx="2524125" cy="215066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8A5C881A-1D57-482C-9430-889424C5E97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28216478"/>
              </p:ext>
            </p:extLst>
          </p:nvPr>
        </p:nvGraphicFramePr>
        <p:xfrm>
          <a:off x="6246835" y="4686578"/>
          <a:ext cx="2524125" cy="215066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6" name="Rectangle 5">
            <a:extLst>
              <a:ext uri="{FF2B5EF4-FFF2-40B4-BE49-F238E27FC236}">
                <a16:creationId xmlns:a16="http://schemas.microsoft.com/office/drawing/2014/main" id="{7552CA2A-480C-402C-88F4-8841AF038FB1}"/>
              </a:ext>
            </a:extLst>
          </p:cNvPr>
          <p:cNvSpPr/>
          <p:nvPr/>
        </p:nvSpPr>
        <p:spPr bwMode="auto">
          <a:xfrm>
            <a:off x="6632112" y="4924425"/>
            <a:ext cx="487996" cy="1725218"/>
          </a:xfrm>
          <a:prstGeom prst="rect">
            <a:avLst/>
          </a:prstGeom>
          <a:solidFill>
            <a:schemeClr val="bg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42900" marR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A603C4B-7D4B-4BAF-9B5E-567B5821846D}"/>
              </a:ext>
            </a:extLst>
          </p:cNvPr>
          <p:cNvSpPr/>
          <p:nvPr/>
        </p:nvSpPr>
        <p:spPr bwMode="auto">
          <a:xfrm>
            <a:off x="7385526" y="6191250"/>
            <a:ext cx="487996" cy="458394"/>
          </a:xfrm>
          <a:prstGeom prst="rect">
            <a:avLst/>
          </a:prstGeom>
          <a:solidFill>
            <a:srgbClr val="FFE0D9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42900" marR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112882D-B21E-4508-8ECE-F6E8CB7E03E4}"/>
              </a:ext>
            </a:extLst>
          </p:cNvPr>
          <p:cNvSpPr/>
          <p:nvPr/>
        </p:nvSpPr>
        <p:spPr bwMode="auto">
          <a:xfrm>
            <a:off x="8141474" y="5867400"/>
            <a:ext cx="487996" cy="782243"/>
          </a:xfrm>
          <a:prstGeom prst="rect">
            <a:avLst/>
          </a:prstGeom>
          <a:solidFill>
            <a:srgbClr val="CCFF99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42900" marR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0BBF466-7688-4346-A6A4-2814377D72CB}"/>
              </a:ext>
            </a:extLst>
          </p:cNvPr>
          <p:cNvSpPr/>
          <p:nvPr/>
        </p:nvSpPr>
        <p:spPr bwMode="auto">
          <a:xfrm>
            <a:off x="6632112" y="2357438"/>
            <a:ext cx="487996" cy="1011785"/>
          </a:xfrm>
          <a:prstGeom prst="rect">
            <a:avLst/>
          </a:prstGeom>
          <a:solidFill>
            <a:schemeClr val="bg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42900" marR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66BD775-AD75-435F-89EC-300680F4F76E}"/>
              </a:ext>
            </a:extLst>
          </p:cNvPr>
          <p:cNvSpPr/>
          <p:nvPr/>
        </p:nvSpPr>
        <p:spPr bwMode="auto">
          <a:xfrm>
            <a:off x="7380763" y="3043238"/>
            <a:ext cx="487996" cy="325986"/>
          </a:xfrm>
          <a:prstGeom prst="rect">
            <a:avLst/>
          </a:prstGeom>
          <a:solidFill>
            <a:srgbClr val="FFE0D9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42900" marR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69FBAA5-E58F-4FD9-88D9-DBBC2E951B3E}"/>
              </a:ext>
            </a:extLst>
          </p:cNvPr>
          <p:cNvSpPr/>
          <p:nvPr/>
        </p:nvSpPr>
        <p:spPr bwMode="auto">
          <a:xfrm>
            <a:off x="8136711" y="2767013"/>
            <a:ext cx="487996" cy="602209"/>
          </a:xfrm>
          <a:prstGeom prst="rect">
            <a:avLst/>
          </a:prstGeom>
          <a:solidFill>
            <a:srgbClr val="CCFF99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42900" marR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9338A62-AAA2-42BC-B0D9-78D735378D67}"/>
              </a:ext>
            </a:extLst>
          </p:cNvPr>
          <p:cNvSpPr/>
          <p:nvPr/>
        </p:nvSpPr>
        <p:spPr bwMode="auto">
          <a:xfrm>
            <a:off x="6141777" y="1333983"/>
            <a:ext cx="1238986" cy="682993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42900" marR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4" name="Rectangle 4">
            <a:extLst>
              <a:ext uri="{FF2B5EF4-FFF2-40B4-BE49-F238E27FC236}">
                <a16:creationId xmlns:a16="http://schemas.microsoft.com/office/drawing/2014/main" id="{3E174547-C8CD-40C0-B638-8768B11405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73347" y="2016428"/>
            <a:ext cx="824716" cy="430241"/>
          </a:xfrm>
          <a:prstGeom prst="rect">
            <a:avLst/>
          </a:prstGeom>
          <a:noFill/>
          <a:ln>
            <a:noFill/>
          </a:ln>
          <a:extLst/>
        </p:spPr>
        <p:txBody>
          <a:bodyPr anchor="t" anchorCtr="0"/>
          <a:lstStyle/>
          <a:p>
            <a:pPr>
              <a:spcBef>
                <a:spcPct val="0"/>
              </a:spcBef>
            </a:pPr>
            <a:r>
              <a:rPr lang="lt-LT" sz="1800" b="1" dirty="0">
                <a:latin typeface="+mj-lt"/>
                <a:cs typeface="MV Boli" pitchFamily="2" charset="0"/>
              </a:rPr>
              <a:t>13,02</a:t>
            </a:r>
            <a:endParaRPr lang="lt-LT" sz="2000" b="1" dirty="0">
              <a:latin typeface="+mj-lt"/>
              <a:cs typeface="MV Boli" pitchFamily="2" charset="0"/>
            </a:endParaRPr>
          </a:p>
        </p:txBody>
      </p:sp>
      <p:sp>
        <p:nvSpPr>
          <p:cNvPr id="15" name="Rectangle 4">
            <a:extLst>
              <a:ext uri="{FF2B5EF4-FFF2-40B4-BE49-F238E27FC236}">
                <a16:creationId xmlns:a16="http://schemas.microsoft.com/office/drawing/2014/main" id="{6AC1F45D-D14C-48F1-AD7E-E58A5AD1BE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24220" y="2722622"/>
            <a:ext cx="824716" cy="430241"/>
          </a:xfrm>
          <a:prstGeom prst="rect">
            <a:avLst/>
          </a:prstGeom>
          <a:noFill/>
          <a:ln>
            <a:noFill/>
          </a:ln>
          <a:extLst/>
        </p:spPr>
        <p:txBody>
          <a:bodyPr anchor="t" anchorCtr="0"/>
          <a:lstStyle/>
          <a:p>
            <a:pPr>
              <a:spcBef>
                <a:spcPct val="0"/>
              </a:spcBef>
            </a:pPr>
            <a:r>
              <a:rPr lang="lt-LT" sz="1800" b="1" dirty="0">
                <a:latin typeface="+mj-lt"/>
                <a:cs typeface="MV Boli" pitchFamily="2" charset="0"/>
              </a:rPr>
              <a:t>4,05</a:t>
            </a:r>
            <a:endParaRPr lang="lt-LT" sz="2000" b="1" dirty="0">
              <a:latin typeface="+mj-lt"/>
              <a:cs typeface="MV Boli" pitchFamily="2" charset="0"/>
            </a:endParaRPr>
          </a:p>
        </p:txBody>
      </p:sp>
      <p:sp>
        <p:nvSpPr>
          <p:cNvPr id="16" name="Rectangle 4">
            <a:extLst>
              <a:ext uri="{FF2B5EF4-FFF2-40B4-BE49-F238E27FC236}">
                <a16:creationId xmlns:a16="http://schemas.microsoft.com/office/drawing/2014/main" id="{4BCEDBBC-9ABA-4A6D-8CF8-353264D1B1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46244" y="2435369"/>
            <a:ext cx="824716" cy="430241"/>
          </a:xfrm>
          <a:prstGeom prst="rect">
            <a:avLst/>
          </a:prstGeom>
          <a:noFill/>
          <a:ln>
            <a:noFill/>
          </a:ln>
          <a:extLst/>
        </p:spPr>
        <p:txBody>
          <a:bodyPr anchor="t" anchorCtr="0"/>
          <a:lstStyle/>
          <a:p>
            <a:pPr>
              <a:spcBef>
                <a:spcPct val="0"/>
              </a:spcBef>
            </a:pPr>
            <a:r>
              <a:rPr lang="lt-LT" sz="1800" b="1" dirty="0">
                <a:latin typeface="+mj-lt"/>
                <a:cs typeface="MV Boli" pitchFamily="2" charset="0"/>
              </a:rPr>
              <a:t>7,79</a:t>
            </a:r>
            <a:endParaRPr lang="lt-LT" sz="2000" b="1" dirty="0">
              <a:latin typeface="+mj-lt"/>
              <a:cs typeface="MV Boli" pitchFamily="2" charset="0"/>
            </a:endParaRPr>
          </a:p>
        </p:txBody>
      </p:sp>
      <p:sp>
        <p:nvSpPr>
          <p:cNvPr id="17" name="Rectangle 4">
            <a:extLst>
              <a:ext uri="{FF2B5EF4-FFF2-40B4-BE49-F238E27FC236}">
                <a16:creationId xmlns:a16="http://schemas.microsoft.com/office/drawing/2014/main" id="{9B3D0DC2-708B-450C-B3E0-BAE4C32A00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05107" y="4577281"/>
            <a:ext cx="961196" cy="430241"/>
          </a:xfrm>
          <a:prstGeom prst="rect">
            <a:avLst/>
          </a:prstGeom>
          <a:noFill/>
          <a:ln>
            <a:noFill/>
          </a:ln>
          <a:extLst/>
        </p:spPr>
        <p:txBody>
          <a:bodyPr anchor="t" anchorCtr="0"/>
          <a:lstStyle/>
          <a:p>
            <a:pPr>
              <a:spcBef>
                <a:spcPct val="0"/>
              </a:spcBef>
            </a:pPr>
            <a:r>
              <a:rPr lang="lt-LT" sz="1800" b="1" dirty="0">
                <a:latin typeface="+mj-lt"/>
                <a:cs typeface="MV Boli" pitchFamily="2" charset="0"/>
              </a:rPr>
              <a:t>22,75</a:t>
            </a:r>
            <a:endParaRPr lang="lt-LT" sz="2000" b="1" dirty="0">
              <a:latin typeface="+mj-lt"/>
              <a:cs typeface="MV Boli" pitchFamily="2" charset="0"/>
            </a:endParaRPr>
          </a:p>
        </p:txBody>
      </p:sp>
      <p:sp>
        <p:nvSpPr>
          <p:cNvPr id="18" name="Rectangle 4">
            <a:extLst>
              <a:ext uri="{FF2B5EF4-FFF2-40B4-BE49-F238E27FC236}">
                <a16:creationId xmlns:a16="http://schemas.microsoft.com/office/drawing/2014/main" id="{3701058D-C7B7-469C-80DD-5CF8BCBB75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55980" y="5860051"/>
            <a:ext cx="961196" cy="430241"/>
          </a:xfrm>
          <a:prstGeom prst="rect">
            <a:avLst/>
          </a:prstGeom>
          <a:noFill/>
          <a:ln>
            <a:noFill/>
          </a:ln>
          <a:extLst/>
        </p:spPr>
        <p:txBody>
          <a:bodyPr anchor="t" anchorCtr="0"/>
          <a:lstStyle/>
          <a:p>
            <a:pPr>
              <a:spcBef>
                <a:spcPct val="0"/>
              </a:spcBef>
            </a:pPr>
            <a:r>
              <a:rPr lang="lt-LT" sz="1800" b="1" dirty="0">
                <a:latin typeface="+mj-lt"/>
                <a:cs typeface="MV Boli" pitchFamily="2" charset="0"/>
              </a:rPr>
              <a:t>5,97</a:t>
            </a:r>
            <a:endParaRPr lang="lt-LT" sz="2000" b="1" dirty="0">
              <a:latin typeface="+mj-lt"/>
              <a:cs typeface="MV Boli" pitchFamily="2" charset="0"/>
            </a:endParaRPr>
          </a:p>
        </p:txBody>
      </p:sp>
      <p:sp>
        <p:nvSpPr>
          <p:cNvPr id="19" name="Rectangle 4">
            <a:extLst>
              <a:ext uri="{FF2B5EF4-FFF2-40B4-BE49-F238E27FC236}">
                <a16:creationId xmlns:a16="http://schemas.microsoft.com/office/drawing/2014/main" id="{5112FFB7-8416-463B-A41B-B118721EB2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78004" y="5518206"/>
            <a:ext cx="961196" cy="430241"/>
          </a:xfrm>
          <a:prstGeom prst="rect">
            <a:avLst/>
          </a:prstGeom>
          <a:noFill/>
          <a:ln>
            <a:noFill/>
          </a:ln>
          <a:extLst/>
        </p:spPr>
        <p:txBody>
          <a:bodyPr anchor="t" anchorCtr="0"/>
          <a:lstStyle/>
          <a:p>
            <a:pPr>
              <a:spcBef>
                <a:spcPct val="0"/>
              </a:spcBef>
            </a:pPr>
            <a:r>
              <a:rPr lang="lt-LT" sz="1800" b="1" dirty="0">
                <a:latin typeface="+mj-lt"/>
                <a:cs typeface="MV Boli" pitchFamily="2" charset="0"/>
              </a:rPr>
              <a:t>10,16</a:t>
            </a:r>
            <a:endParaRPr lang="lt-LT" sz="2000" b="1" dirty="0">
              <a:latin typeface="+mj-lt"/>
              <a:cs typeface="MV Boli" pitchFamily="2" charset="0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6E44694-C7BE-480D-A780-BCB6EE11C6DE}"/>
              </a:ext>
            </a:extLst>
          </p:cNvPr>
          <p:cNvSpPr/>
          <p:nvPr/>
        </p:nvSpPr>
        <p:spPr bwMode="auto">
          <a:xfrm>
            <a:off x="6560867" y="1386266"/>
            <a:ext cx="202002" cy="212424"/>
          </a:xfrm>
          <a:prstGeom prst="rect">
            <a:avLst/>
          </a:prstGeom>
          <a:solidFill>
            <a:schemeClr val="bg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42900" marR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22" name="Rectangle 4">
            <a:extLst>
              <a:ext uri="{FF2B5EF4-FFF2-40B4-BE49-F238E27FC236}">
                <a16:creationId xmlns:a16="http://schemas.microsoft.com/office/drawing/2014/main" id="{50342B91-BB78-4E6C-A1AE-9A59E8621F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60867" y="950572"/>
            <a:ext cx="2519871" cy="648118"/>
          </a:xfrm>
          <a:prstGeom prst="rect">
            <a:avLst/>
          </a:prstGeom>
          <a:noFill/>
          <a:ln>
            <a:noFill/>
          </a:ln>
          <a:extLst/>
        </p:spPr>
        <p:txBody>
          <a:bodyPr anchor="t" anchorCtr="0"/>
          <a:lstStyle/>
          <a:p>
            <a:pPr algn="l">
              <a:spcBef>
                <a:spcPct val="0"/>
              </a:spcBef>
            </a:pPr>
            <a:r>
              <a:rPr lang="lt-LT" sz="2000" dirty="0">
                <a:latin typeface="+mj-lt"/>
                <a:cs typeface="MV Boli" pitchFamily="2" charset="0"/>
              </a:rPr>
              <a:t>Scenarijai:</a:t>
            </a:r>
          </a:p>
          <a:p>
            <a:pPr algn="l">
              <a:spcBef>
                <a:spcPct val="0"/>
              </a:spcBef>
              <a:tabLst>
                <a:tab pos="177800" algn="l"/>
                <a:tab pos="1077913" algn="l"/>
                <a:tab pos="1979613" algn="l"/>
              </a:tabLst>
            </a:pPr>
            <a:r>
              <a:rPr lang="lt-LT" sz="2400" b="1" dirty="0">
                <a:latin typeface="+mj-lt"/>
                <a:cs typeface="MV Boli" pitchFamily="2" charset="0"/>
              </a:rPr>
              <a:t>	A	B	C</a:t>
            </a:r>
            <a:endParaRPr lang="lt-LT" sz="2800" b="1" dirty="0">
              <a:latin typeface="+mj-lt"/>
              <a:cs typeface="MV Boli" pitchFamily="2" charset="0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63506260-8D5E-40E3-A0A7-9445BE6982EB}"/>
              </a:ext>
            </a:extLst>
          </p:cNvPr>
          <p:cNvSpPr/>
          <p:nvPr/>
        </p:nvSpPr>
        <p:spPr bwMode="auto">
          <a:xfrm>
            <a:off x="7486938" y="1386266"/>
            <a:ext cx="202002" cy="212424"/>
          </a:xfrm>
          <a:prstGeom prst="rect">
            <a:avLst/>
          </a:prstGeom>
          <a:solidFill>
            <a:srgbClr val="FFE0D9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42900" marR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FE670E21-17A1-4D8E-82D3-DAE8F425E86D}"/>
              </a:ext>
            </a:extLst>
          </p:cNvPr>
          <p:cNvSpPr/>
          <p:nvPr/>
        </p:nvSpPr>
        <p:spPr bwMode="auto">
          <a:xfrm>
            <a:off x="8375774" y="1386266"/>
            <a:ext cx="202002" cy="212424"/>
          </a:xfrm>
          <a:prstGeom prst="rect">
            <a:avLst/>
          </a:prstGeom>
          <a:solidFill>
            <a:srgbClr val="CCFF99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42900" marR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25" name="Rectangle 4">
            <a:extLst>
              <a:ext uri="{FF2B5EF4-FFF2-40B4-BE49-F238E27FC236}">
                <a16:creationId xmlns:a16="http://schemas.microsoft.com/office/drawing/2014/main" id="{7619D748-A029-43AF-902B-6C88E530D6A1}"/>
              </a:ext>
            </a:extLst>
          </p:cNvPr>
          <p:cNvSpPr>
            <a:spLocks noChangeArrowheads="1"/>
          </p:cNvSpPr>
          <p:nvPr/>
        </p:nvSpPr>
        <p:spPr bwMode="auto">
          <a:xfrm rot="16200000">
            <a:off x="4630223" y="2053086"/>
            <a:ext cx="2957744" cy="649721"/>
          </a:xfrm>
          <a:prstGeom prst="rect">
            <a:avLst/>
          </a:prstGeom>
          <a:noFill/>
          <a:ln>
            <a:noFill/>
          </a:ln>
          <a:extLst/>
        </p:spPr>
        <p:txBody>
          <a:bodyPr anchor="t" anchorCtr="0"/>
          <a:lstStyle/>
          <a:p>
            <a:pPr algn="l">
              <a:spcBef>
                <a:spcPct val="0"/>
              </a:spcBef>
            </a:pPr>
            <a:r>
              <a:rPr lang="lt-LT" sz="1800" b="1" dirty="0">
                <a:cs typeface="MV Boli" pitchFamily="2" charset="0"/>
              </a:rPr>
              <a:t>Tolygus naudojimas</a:t>
            </a:r>
            <a:endParaRPr lang="lt-LT" sz="1800" b="1" dirty="0">
              <a:latin typeface="+mj-lt"/>
              <a:cs typeface="MV Boli" pitchFamily="2" charset="0"/>
            </a:endParaRPr>
          </a:p>
        </p:txBody>
      </p:sp>
      <p:sp>
        <p:nvSpPr>
          <p:cNvPr id="26" name="Rectangle 4">
            <a:extLst>
              <a:ext uri="{FF2B5EF4-FFF2-40B4-BE49-F238E27FC236}">
                <a16:creationId xmlns:a16="http://schemas.microsoft.com/office/drawing/2014/main" id="{AA2A4B6D-0E0D-4809-9645-A4D9A0B009FE}"/>
              </a:ext>
            </a:extLst>
          </p:cNvPr>
          <p:cNvSpPr>
            <a:spLocks noChangeArrowheads="1"/>
          </p:cNvSpPr>
          <p:nvPr/>
        </p:nvSpPr>
        <p:spPr bwMode="auto">
          <a:xfrm rot="16200000">
            <a:off x="4659799" y="5083844"/>
            <a:ext cx="2898593" cy="649721"/>
          </a:xfrm>
          <a:prstGeom prst="rect">
            <a:avLst/>
          </a:prstGeom>
          <a:noFill/>
          <a:ln>
            <a:noFill/>
          </a:ln>
          <a:extLst/>
        </p:spPr>
        <p:txBody>
          <a:bodyPr anchor="t" anchorCtr="0"/>
          <a:lstStyle/>
          <a:p>
            <a:pPr algn="l">
              <a:spcBef>
                <a:spcPct val="0"/>
              </a:spcBef>
            </a:pPr>
            <a:r>
              <a:rPr lang="lt-LT" sz="1800" b="1" dirty="0">
                <a:latin typeface="+mj-lt"/>
                <a:cs typeface="MV Boli" pitchFamily="2" charset="0"/>
              </a:rPr>
              <a:t>Realus naudojimas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A893E0AC-1774-4E7F-8C4B-FF489E141F4C}"/>
              </a:ext>
            </a:extLst>
          </p:cNvPr>
          <p:cNvGrpSpPr/>
          <p:nvPr/>
        </p:nvGrpSpPr>
        <p:grpSpPr>
          <a:xfrm rot="5400000">
            <a:off x="3211606" y="4688724"/>
            <a:ext cx="520243" cy="3142449"/>
            <a:chOff x="3723912" y="3106790"/>
            <a:chExt cx="488359" cy="1452490"/>
          </a:xfrm>
        </p:grpSpPr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3F3C65E4-6F9B-4B1F-922A-7CC376F332F6}"/>
                </a:ext>
              </a:extLst>
            </p:cNvPr>
            <p:cNvSpPr/>
            <p:nvPr/>
          </p:nvSpPr>
          <p:spPr bwMode="auto">
            <a:xfrm>
              <a:off x="3724275" y="3814763"/>
              <a:ext cx="487996" cy="744517"/>
            </a:xfrm>
            <a:prstGeom prst="rect">
              <a:avLst/>
            </a:prstGeom>
            <a:solidFill>
              <a:schemeClr val="bg1">
                <a:lumMod val="95000"/>
                <a:alpha val="50000"/>
              </a:schemeClr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342900" marR="0" indent="-342900" algn="ctr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endParaRPr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64BAC83D-AEAF-4772-B510-B926491E5DD5}"/>
                </a:ext>
              </a:extLst>
            </p:cNvPr>
            <p:cNvSpPr/>
            <p:nvPr/>
          </p:nvSpPr>
          <p:spPr bwMode="auto">
            <a:xfrm>
              <a:off x="3723912" y="3670334"/>
              <a:ext cx="487996" cy="144442"/>
            </a:xfrm>
            <a:prstGeom prst="rect">
              <a:avLst/>
            </a:prstGeom>
            <a:solidFill>
              <a:schemeClr val="bg1">
                <a:lumMod val="85000"/>
                <a:alpha val="60000"/>
              </a:schemeClr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342900" marR="0" indent="-342900" algn="ctr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endParaRPr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69F0B528-62F6-450B-978B-443EEF384120}"/>
                </a:ext>
              </a:extLst>
            </p:cNvPr>
            <p:cNvSpPr/>
            <p:nvPr/>
          </p:nvSpPr>
          <p:spPr bwMode="auto">
            <a:xfrm>
              <a:off x="3723912" y="3106790"/>
              <a:ext cx="487996" cy="563542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342900" marR="0" indent="-342900" algn="ctr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endParaRPr>
            </a:p>
          </p:txBody>
        </p:sp>
      </p:grpSp>
      <p:sp>
        <p:nvSpPr>
          <p:cNvPr id="31" name="Rectangle 4">
            <a:extLst>
              <a:ext uri="{FF2B5EF4-FFF2-40B4-BE49-F238E27FC236}">
                <a16:creationId xmlns:a16="http://schemas.microsoft.com/office/drawing/2014/main" id="{7448C8EF-E944-4F5A-B654-A47D361BDB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62328" y="6085578"/>
            <a:ext cx="824716" cy="430241"/>
          </a:xfrm>
          <a:prstGeom prst="rect">
            <a:avLst/>
          </a:prstGeom>
          <a:noFill/>
          <a:ln>
            <a:noFill/>
          </a:ln>
          <a:extLst/>
        </p:spPr>
        <p:txBody>
          <a:bodyPr anchor="t" anchorCtr="0"/>
          <a:lstStyle/>
          <a:p>
            <a:pPr>
              <a:spcBef>
                <a:spcPct val="0"/>
              </a:spcBef>
            </a:pPr>
            <a:r>
              <a:rPr lang="lt-LT" sz="1800" b="1" dirty="0">
                <a:latin typeface="+mj-lt"/>
                <a:cs typeface="MV Boli" pitchFamily="2" charset="0"/>
              </a:rPr>
              <a:t>7,7</a:t>
            </a:r>
            <a:endParaRPr lang="lt-LT" sz="2000" b="1" dirty="0">
              <a:latin typeface="+mj-lt"/>
              <a:cs typeface="MV Boli" pitchFamily="2" charset="0"/>
            </a:endParaRPr>
          </a:p>
        </p:txBody>
      </p:sp>
      <p:sp>
        <p:nvSpPr>
          <p:cNvPr id="32" name="Rectangle 4">
            <a:extLst>
              <a:ext uri="{FF2B5EF4-FFF2-40B4-BE49-F238E27FC236}">
                <a16:creationId xmlns:a16="http://schemas.microsoft.com/office/drawing/2014/main" id="{580BAF4C-6591-4842-9DE7-1018702AF5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49567" y="6085578"/>
            <a:ext cx="824716" cy="430241"/>
          </a:xfrm>
          <a:prstGeom prst="rect">
            <a:avLst/>
          </a:prstGeom>
          <a:noFill/>
          <a:ln>
            <a:noFill/>
          </a:ln>
          <a:extLst/>
        </p:spPr>
        <p:txBody>
          <a:bodyPr anchor="t" anchorCtr="0"/>
          <a:lstStyle/>
          <a:p>
            <a:pPr>
              <a:spcBef>
                <a:spcPct val="0"/>
              </a:spcBef>
            </a:pPr>
            <a:r>
              <a:rPr lang="lt-LT" sz="1800" b="1" dirty="0">
                <a:latin typeface="+mj-lt"/>
                <a:cs typeface="MV Boli" pitchFamily="2" charset="0"/>
              </a:rPr>
              <a:t>1,5</a:t>
            </a:r>
            <a:endParaRPr lang="lt-LT" sz="2000" b="1" dirty="0">
              <a:latin typeface="+mj-lt"/>
              <a:cs typeface="MV Boli" pitchFamily="2" charset="0"/>
            </a:endParaRPr>
          </a:p>
        </p:txBody>
      </p:sp>
      <p:sp>
        <p:nvSpPr>
          <p:cNvPr id="33" name="Rectangle 4">
            <a:extLst>
              <a:ext uri="{FF2B5EF4-FFF2-40B4-BE49-F238E27FC236}">
                <a16:creationId xmlns:a16="http://schemas.microsoft.com/office/drawing/2014/main" id="{14D257F2-2A1E-4446-BBCF-7F9353F5B2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27172" y="6085578"/>
            <a:ext cx="824716" cy="430241"/>
          </a:xfrm>
          <a:prstGeom prst="rect">
            <a:avLst/>
          </a:prstGeom>
          <a:noFill/>
          <a:ln>
            <a:noFill/>
          </a:ln>
          <a:extLst/>
        </p:spPr>
        <p:txBody>
          <a:bodyPr anchor="t" anchorCtr="0"/>
          <a:lstStyle/>
          <a:p>
            <a:pPr>
              <a:spcBef>
                <a:spcPct val="0"/>
              </a:spcBef>
            </a:pPr>
            <a:r>
              <a:rPr lang="lt-LT" sz="1800" b="1" dirty="0">
                <a:latin typeface="+mj-lt"/>
                <a:cs typeface="MV Boli" pitchFamily="2" charset="0"/>
              </a:rPr>
              <a:t>5,8</a:t>
            </a:r>
            <a:endParaRPr lang="lt-LT" sz="2000" b="1" dirty="0">
              <a:latin typeface="+mj-lt"/>
              <a:cs typeface="MV Boli" pitchFamily="2" charset="0"/>
            </a:endParaRPr>
          </a:p>
        </p:txBody>
      </p:sp>
      <p:sp>
        <p:nvSpPr>
          <p:cNvPr id="34" name="Rectangle 4">
            <a:extLst>
              <a:ext uri="{FF2B5EF4-FFF2-40B4-BE49-F238E27FC236}">
                <a16:creationId xmlns:a16="http://schemas.microsoft.com/office/drawing/2014/main" id="{1C55851D-F593-4E7D-91FA-D9516C21F8B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62328" y="6519295"/>
            <a:ext cx="824716" cy="430241"/>
          </a:xfrm>
          <a:prstGeom prst="rect">
            <a:avLst/>
          </a:prstGeom>
          <a:noFill/>
          <a:ln>
            <a:noFill/>
          </a:ln>
          <a:extLst/>
        </p:spPr>
        <p:txBody>
          <a:bodyPr anchor="t" anchorCtr="0"/>
          <a:lstStyle/>
          <a:p>
            <a:pPr>
              <a:spcBef>
                <a:spcPct val="0"/>
              </a:spcBef>
            </a:pPr>
            <a:r>
              <a:rPr lang="lt-LT" sz="1800" i="1" dirty="0">
                <a:latin typeface="+mj-lt"/>
                <a:cs typeface="MV Boli" pitchFamily="2" charset="0"/>
              </a:rPr>
              <a:t>i</a:t>
            </a:r>
            <a:endParaRPr lang="lt-LT" sz="2000" i="1" dirty="0">
              <a:latin typeface="+mj-lt"/>
              <a:cs typeface="MV Boli" pitchFamily="2" charset="0"/>
            </a:endParaRPr>
          </a:p>
        </p:txBody>
      </p:sp>
      <p:sp>
        <p:nvSpPr>
          <p:cNvPr id="35" name="Rectangle 4">
            <a:extLst>
              <a:ext uri="{FF2B5EF4-FFF2-40B4-BE49-F238E27FC236}">
                <a16:creationId xmlns:a16="http://schemas.microsoft.com/office/drawing/2014/main" id="{704D218D-DBCB-4F81-9CC7-7A7B0BFA62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49567" y="6519295"/>
            <a:ext cx="824716" cy="430241"/>
          </a:xfrm>
          <a:prstGeom prst="rect">
            <a:avLst/>
          </a:prstGeom>
          <a:noFill/>
          <a:ln>
            <a:noFill/>
          </a:ln>
          <a:extLst/>
        </p:spPr>
        <p:txBody>
          <a:bodyPr anchor="t" anchorCtr="0"/>
          <a:lstStyle/>
          <a:p>
            <a:pPr>
              <a:spcBef>
                <a:spcPct val="0"/>
              </a:spcBef>
            </a:pPr>
            <a:r>
              <a:rPr lang="lt-LT" sz="1800" i="1" dirty="0">
                <a:latin typeface="+mj-lt"/>
                <a:cs typeface="MV Boli" pitchFamily="2" charset="0"/>
              </a:rPr>
              <a:t>ii</a:t>
            </a:r>
            <a:endParaRPr lang="lt-LT" sz="2000" i="1" dirty="0">
              <a:latin typeface="+mj-lt"/>
              <a:cs typeface="MV Boli" pitchFamily="2" charset="0"/>
            </a:endParaRPr>
          </a:p>
        </p:txBody>
      </p:sp>
      <p:sp>
        <p:nvSpPr>
          <p:cNvPr id="36" name="Rectangle 4">
            <a:extLst>
              <a:ext uri="{FF2B5EF4-FFF2-40B4-BE49-F238E27FC236}">
                <a16:creationId xmlns:a16="http://schemas.microsoft.com/office/drawing/2014/main" id="{D4220938-7E3B-48F3-AFD9-429641B8BB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27172" y="6519295"/>
            <a:ext cx="824716" cy="430241"/>
          </a:xfrm>
          <a:prstGeom prst="rect">
            <a:avLst/>
          </a:prstGeom>
          <a:noFill/>
          <a:ln>
            <a:noFill/>
          </a:ln>
          <a:extLst/>
        </p:spPr>
        <p:txBody>
          <a:bodyPr anchor="t" anchorCtr="0"/>
          <a:lstStyle/>
          <a:p>
            <a:pPr>
              <a:spcBef>
                <a:spcPct val="0"/>
              </a:spcBef>
            </a:pPr>
            <a:r>
              <a:rPr lang="lt-LT" sz="1800" i="1" dirty="0">
                <a:latin typeface="+mj-lt"/>
                <a:cs typeface="MV Boli" pitchFamily="2" charset="0"/>
              </a:rPr>
              <a:t>iii</a:t>
            </a:r>
            <a:endParaRPr lang="lt-LT" sz="2000" i="1" dirty="0">
              <a:latin typeface="+mj-lt"/>
              <a:cs typeface="MV Boli" pitchFamily="2" charset="0"/>
            </a:endParaRPr>
          </a:p>
        </p:txBody>
      </p:sp>
      <p:sp>
        <p:nvSpPr>
          <p:cNvPr id="37" name="Rectangle 4">
            <a:extLst>
              <a:ext uri="{FF2B5EF4-FFF2-40B4-BE49-F238E27FC236}">
                <a16:creationId xmlns:a16="http://schemas.microsoft.com/office/drawing/2014/main" id="{63EC8E56-5FB7-45D1-ABEF-CF517B0CC9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21991" y="3820668"/>
            <a:ext cx="3022010" cy="430241"/>
          </a:xfrm>
          <a:prstGeom prst="rect">
            <a:avLst/>
          </a:prstGeom>
          <a:noFill/>
          <a:ln>
            <a:noFill/>
          </a:ln>
          <a:extLst/>
        </p:spPr>
        <p:txBody>
          <a:bodyPr anchor="t" anchorCtr="0"/>
          <a:lstStyle/>
          <a:p>
            <a:pPr>
              <a:spcBef>
                <a:spcPct val="0"/>
              </a:spcBef>
            </a:pPr>
            <a:r>
              <a:rPr lang="lt-LT" sz="2400" b="1" dirty="0">
                <a:latin typeface="+mj-lt"/>
                <a:cs typeface="MV Boli" pitchFamily="2" charset="0"/>
              </a:rPr>
              <a:t>suma mln. €</a:t>
            </a:r>
            <a:endParaRPr lang="lt-LT" sz="2800" b="1" baseline="30000" dirty="0">
              <a:latin typeface="+mj-lt"/>
              <a:cs typeface="MV Boli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2128383"/>
      </p:ext>
    </p:extLst>
  </p:cSld>
  <p:clrMapOvr>
    <a:masterClrMapping/>
  </p:clrMapOvr>
  <p:transition spd="slow">
    <p:pull dir="rd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7" name="Chart 36">
            <a:extLst>
              <a:ext uri="{FF2B5EF4-FFF2-40B4-BE49-F238E27FC236}">
                <a16:creationId xmlns:a16="http://schemas.microsoft.com/office/drawing/2014/main" id="{B7B75EAA-4A54-4A4E-900B-C7EB2F4D6F2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27640059"/>
              </p:ext>
            </p:extLst>
          </p:nvPr>
        </p:nvGraphicFramePr>
        <p:xfrm>
          <a:off x="6264702" y="1279216"/>
          <a:ext cx="2524125" cy="229960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3" name="Rectangle 12">
            <a:extLst>
              <a:ext uri="{FF2B5EF4-FFF2-40B4-BE49-F238E27FC236}">
                <a16:creationId xmlns:a16="http://schemas.microsoft.com/office/drawing/2014/main" id="{09338A62-AAA2-42BC-B0D9-78D735378D67}"/>
              </a:ext>
            </a:extLst>
          </p:cNvPr>
          <p:cNvSpPr/>
          <p:nvPr/>
        </p:nvSpPr>
        <p:spPr bwMode="auto">
          <a:xfrm>
            <a:off x="6141777" y="1093875"/>
            <a:ext cx="1238986" cy="98761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42900" marR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graphicFrame>
        <p:nvGraphicFramePr>
          <p:cNvPr id="38" name="Chart 37">
            <a:extLst>
              <a:ext uri="{FF2B5EF4-FFF2-40B4-BE49-F238E27FC236}">
                <a16:creationId xmlns:a16="http://schemas.microsoft.com/office/drawing/2014/main" id="{23ACA6A4-B23C-449D-9F32-2AAD73F0996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46391375"/>
              </p:ext>
            </p:extLst>
          </p:nvPr>
        </p:nvGraphicFramePr>
        <p:xfrm>
          <a:off x="6265819" y="4562178"/>
          <a:ext cx="2524125" cy="229960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41" name="Rectangle 4">
            <a:extLst>
              <a:ext uri="{FF2B5EF4-FFF2-40B4-BE49-F238E27FC236}">
                <a16:creationId xmlns:a16="http://schemas.microsoft.com/office/drawing/2014/main" id="{D6B24D97-7D13-42E4-8CB7-B50B8489F3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9182" y="361950"/>
            <a:ext cx="8461731" cy="871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l">
              <a:lnSpc>
                <a:spcPct val="80000"/>
              </a:lnSpc>
              <a:spcBef>
                <a:spcPct val="0"/>
              </a:spcBef>
            </a:pPr>
            <a:r>
              <a:rPr lang="lt-LT" sz="3600" b="1" dirty="0">
                <a:solidFill>
                  <a:srgbClr val="4D4D4D"/>
                </a:solidFill>
                <a:effectLst>
                  <a:glow rad="1270000">
                    <a:srgbClr val="99CC00">
                      <a:alpha val="15000"/>
                    </a:srgbClr>
                  </a:glow>
                </a:effectLst>
                <a:latin typeface="Calibri" pitchFamily="34" charset="0"/>
                <a:cs typeface="MV Boli" pitchFamily="2" charset="0"/>
              </a:rPr>
              <a:t>Kasmetiniai ekonominiai praradimai</a:t>
            </a:r>
            <a:br>
              <a:rPr lang="lt-LT" sz="3600" b="1" dirty="0">
                <a:solidFill>
                  <a:srgbClr val="4D4D4D"/>
                </a:solidFill>
                <a:latin typeface="Calibri" pitchFamily="34" charset="0"/>
                <a:cs typeface="MV Boli" pitchFamily="2" charset="0"/>
              </a:rPr>
            </a:br>
            <a:r>
              <a:rPr lang="lt-LT" sz="2800" dirty="0">
                <a:solidFill>
                  <a:srgbClr val="4D4D4D"/>
                </a:solidFill>
                <a:effectLst>
                  <a:glow rad="1117600">
                    <a:srgbClr val="99CC00">
                      <a:alpha val="10000"/>
                    </a:srgbClr>
                  </a:glow>
                  <a:reflection blurRad="6350" stA="10000" endPos="45500" dir="5400000" sy="-100000" algn="bl" rotWithShape="0"/>
                </a:effectLst>
                <a:latin typeface="Arial" pitchFamily="34" charset="0"/>
                <a:cs typeface="Arial" pitchFamily="34" charset="0"/>
              </a:rPr>
              <a:t>nesumokėti mokesčiai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78FA147F-9422-4847-9EF1-C7EB77F31B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6011" y="1487606"/>
            <a:ext cx="5512048" cy="43797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t" anchorCtr="0"/>
          <a:lstStyle/>
          <a:p>
            <a:pPr>
              <a:spcBef>
                <a:spcPct val="0"/>
              </a:spcBef>
            </a:pPr>
            <a:r>
              <a:rPr lang="lt-LT" sz="2400" b="1" dirty="0">
                <a:latin typeface="+mj-lt"/>
                <a:cs typeface="MV Boli" pitchFamily="2" charset="0"/>
              </a:rPr>
              <a:t>PRIVATŪS MIŠKAI</a:t>
            </a:r>
          </a:p>
          <a:p>
            <a:pPr algn="l">
              <a:spcBef>
                <a:spcPts val="1800"/>
              </a:spcBef>
            </a:pPr>
            <a:r>
              <a:rPr lang="lt-LT" sz="2400" b="1" dirty="0">
                <a:latin typeface="+mj-lt"/>
                <a:cs typeface="MV Boli" pitchFamily="2" charset="0"/>
              </a:rPr>
              <a:t>Į mokesčių sumą įtraukti:</a:t>
            </a:r>
          </a:p>
          <a:p>
            <a:pPr marL="273050" indent="-273050" algn="l">
              <a:spcBef>
                <a:spcPts val="600"/>
              </a:spcBef>
            </a:pPr>
            <a:r>
              <a:rPr lang="lt-LT" sz="2400" dirty="0">
                <a:latin typeface="+mj-lt"/>
                <a:cs typeface="MV Boli" pitchFamily="2" charset="0"/>
              </a:rPr>
              <a:t> - privalomi atskaitymai nuo pajamų už parduotą žaliavinę medieną (5</a:t>
            </a:r>
            <a:r>
              <a:rPr lang="en-US" sz="2400" dirty="0">
                <a:latin typeface="+mj-lt"/>
                <a:cs typeface="MV Boli" pitchFamily="2" charset="0"/>
              </a:rPr>
              <a:t>%</a:t>
            </a:r>
            <a:r>
              <a:rPr lang="lt-LT" sz="2400" dirty="0">
                <a:latin typeface="+mj-lt"/>
                <a:cs typeface="MV Boli" pitchFamily="2" charset="0"/>
              </a:rPr>
              <a:t>)</a:t>
            </a:r>
          </a:p>
          <a:p>
            <a:pPr marL="273050" indent="-273050" algn="l">
              <a:spcBef>
                <a:spcPts val="600"/>
              </a:spcBef>
            </a:pPr>
            <a:r>
              <a:rPr lang="lt-LT" sz="2400" dirty="0">
                <a:latin typeface="+mj-lt"/>
                <a:cs typeface="MV Boli" pitchFamily="2" charset="0"/>
              </a:rPr>
              <a:t> - juridinių asmenų – pelno mokestis (15</a:t>
            </a:r>
            <a:r>
              <a:rPr lang="en-US" sz="2400" dirty="0">
                <a:latin typeface="+mj-lt"/>
                <a:cs typeface="MV Boli" pitchFamily="2" charset="0"/>
              </a:rPr>
              <a:t>%</a:t>
            </a:r>
            <a:r>
              <a:rPr lang="lt-LT" sz="2400" dirty="0">
                <a:latin typeface="+mj-lt"/>
                <a:cs typeface="MV Boli" pitchFamily="2" charset="0"/>
              </a:rPr>
              <a:t>)</a:t>
            </a:r>
          </a:p>
          <a:p>
            <a:pPr marL="273050" indent="-273050" algn="l">
              <a:spcBef>
                <a:spcPts val="600"/>
              </a:spcBef>
            </a:pPr>
            <a:r>
              <a:rPr lang="lt-LT" sz="2400" dirty="0">
                <a:latin typeface="+mj-lt"/>
                <a:cs typeface="MV Boli" pitchFamily="2" charset="0"/>
              </a:rPr>
              <a:t> - fizinių asmenų – gyventojų pajamų mokestis (15</a:t>
            </a:r>
            <a:r>
              <a:rPr lang="en-US" sz="2400" dirty="0">
                <a:latin typeface="+mj-lt"/>
                <a:cs typeface="MV Boli" pitchFamily="2" charset="0"/>
              </a:rPr>
              <a:t>%</a:t>
            </a:r>
            <a:r>
              <a:rPr lang="lt-LT" sz="2400" dirty="0">
                <a:latin typeface="+mj-lt"/>
                <a:cs typeface="MV Boli" pitchFamily="2" charset="0"/>
              </a:rPr>
              <a:t>)</a:t>
            </a:r>
          </a:p>
          <a:p>
            <a:pPr algn="l">
              <a:spcBef>
                <a:spcPts val="1800"/>
              </a:spcBef>
            </a:pPr>
            <a:r>
              <a:rPr lang="lt-LT" sz="2400" b="1" dirty="0">
                <a:latin typeface="+mj-lt"/>
                <a:cs typeface="MV Boli" pitchFamily="2" charset="0"/>
              </a:rPr>
              <a:t>Neįtraukti kiti mokesčiai </a:t>
            </a:r>
            <a:r>
              <a:rPr lang="lt-LT" sz="2400" dirty="0">
                <a:latin typeface="+mj-lt"/>
                <a:cs typeface="MV Boli" pitchFamily="2" charset="0"/>
              </a:rPr>
              <a:t>(PVM, kuro akcizas ir pan.)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552CA2A-480C-402C-88F4-8841AF038FB1}"/>
              </a:ext>
            </a:extLst>
          </p:cNvPr>
          <p:cNvSpPr/>
          <p:nvPr/>
        </p:nvSpPr>
        <p:spPr bwMode="auto">
          <a:xfrm>
            <a:off x="6632112" y="4902201"/>
            <a:ext cx="487996" cy="1747442"/>
          </a:xfrm>
          <a:prstGeom prst="rect">
            <a:avLst/>
          </a:prstGeom>
          <a:solidFill>
            <a:schemeClr val="bg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42900" marR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A603C4B-7D4B-4BAF-9B5E-567B5821846D}"/>
              </a:ext>
            </a:extLst>
          </p:cNvPr>
          <p:cNvSpPr/>
          <p:nvPr/>
        </p:nvSpPr>
        <p:spPr bwMode="auto">
          <a:xfrm>
            <a:off x="7398226" y="6388100"/>
            <a:ext cx="487996" cy="261544"/>
          </a:xfrm>
          <a:prstGeom prst="rect">
            <a:avLst/>
          </a:prstGeom>
          <a:solidFill>
            <a:srgbClr val="FFE0D9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42900" marR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112882D-B21E-4508-8ECE-F6E8CB7E03E4}"/>
              </a:ext>
            </a:extLst>
          </p:cNvPr>
          <p:cNvSpPr/>
          <p:nvPr/>
        </p:nvSpPr>
        <p:spPr bwMode="auto">
          <a:xfrm>
            <a:off x="8154174" y="6051550"/>
            <a:ext cx="487996" cy="598093"/>
          </a:xfrm>
          <a:prstGeom prst="rect">
            <a:avLst/>
          </a:prstGeom>
          <a:solidFill>
            <a:srgbClr val="CCFF99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42900" marR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0BBF466-7688-4346-A6A4-2814377D72CB}"/>
              </a:ext>
            </a:extLst>
          </p:cNvPr>
          <p:cNvSpPr/>
          <p:nvPr/>
        </p:nvSpPr>
        <p:spPr bwMode="auto">
          <a:xfrm>
            <a:off x="6632112" y="2702164"/>
            <a:ext cx="487996" cy="667059"/>
          </a:xfrm>
          <a:prstGeom prst="rect">
            <a:avLst/>
          </a:prstGeom>
          <a:solidFill>
            <a:schemeClr val="bg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42900" marR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66BD775-AD75-435F-89EC-300680F4F76E}"/>
              </a:ext>
            </a:extLst>
          </p:cNvPr>
          <p:cNvSpPr/>
          <p:nvPr/>
        </p:nvSpPr>
        <p:spPr bwMode="auto">
          <a:xfrm>
            <a:off x="7399813" y="3251200"/>
            <a:ext cx="487996" cy="118023"/>
          </a:xfrm>
          <a:prstGeom prst="rect">
            <a:avLst/>
          </a:prstGeom>
          <a:solidFill>
            <a:srgbClr val="FFE0D9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42900" marR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69FBAA5-E58F-4FD9-88D9-DBBC2E951B3E}"/>
              </a:ext>
            </a:extLst>
          </p:cNvPr>
          <p:cNvSpPr/>
          <p:nvPr/>
        </p:nvSpPr>
        <p:spPr bwMode="auto">
          <a:xfrm>
            <a:off x="8155761" y="3009900"/>
            <a:ext cx="487996" cy="359322"/>
          </a:xfrm>
          <a:prstGeom prst="rect">
            <a:avLst/>
          </a:prstGeom>
          <a:solidFill>
            <a:srgbClr val="CCFF99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42900" marR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4" name="Rectangle 4">
            <a:extLst>
              <a:ext uri="{FF2B5EF4-FFF2-40B4-BE49-F238E27FC236}">
                <a16:creationId xmlns:a16="http://schemas.microsoft.com/office/drawing/2014/main" id="{3E174547-C8CD-40C0-B638-8768B11405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73347" y="2359296"/>
            <a:ext cx="824716" cy="430241"/>
          </a:xfrm>
          <a:prstGeom prst="rect">
            <a:avLst/>
          </a:prstGeom>
          <a:noFill/>
          <a:ln>
            <a:noFill/>
          </a:ln>
          <a:extLst/>
        </p:spPr>
        <p:txBody>
          <a:bodyPr anchor="t" anchorCtr="0"/>
          <a:lstStyle/>
          <a:p>
            <a:pPr>
              <a:spcBef>
                <a:spcPct val="0"/>
              </a:spcBef>
            </a:pPr>
            <a:r>
              <a:rPr lang="lt-LT" sz="1800" b="1" dirty="0">
                <a:latin typeface="+mj-lt"/>
                <a:cs typeface="MV Boli" pitchFamily="2" charset="0"/>
              </a:rPr>
              <a:t>2,0</a:t>
            </a:r>
            <a:endParaRPr lang="lt-LT" sz="2000" b="1" dirty="0">
              <a:latin typeface="+mj-lt"/>
              <a:cs typeface="MV Boli" pitchFamily="2" charset="0"/>
            </a:endParaRPr>
          </a:p>
        </p:txBody>
      </p:sp>
      <p:sp>
        <p:nvSpPr>
          <p:cNvPr id="15" name="Rectangle 4">
            <a:extLst>
              <a:ext uri="{FF2B5EF4-FFF2-40B4-BE49-F238E27FC236}">
                <a16:creationId xmlns:a16="http://schemas.microsoft.com/office/drawing/2014/main" id="{6AC1F45D-D14C-48F1-AD7E-E58A5AD1BE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43270" y="2916277"/>
            <a:ext cx="824716" cy="430241"/>
          </a:xfrm>
          <a:prstGeom prst="rect">
            <a:avLst/>
          </a:prstGeom>
          <a:noFill/>
          <a:ln>
            <a:noFill/>
          </a:ln>
          <a:extLst/>
        </p:spPr>
        <p:txBody>
          <a:bodyPr anchor="t" anchorCtr="0"/>
          <a:lstStyle/>
          <a:p>
            <a:pPr>
              <a:spcBef>
                <a:spcPct val="0"/>
              </a:spcBef>
            </a:pPr>
            <a:r>
              <a:rPr lang="lt-LT" sz="1800" b="1" dirty="0">
                <a:latin typeface="+mj-lt"/>
                <a:cs typeface="MV Boli" pitchFamily="2" charset="0"/>
              </a:rPr>
              <a:t>0,4</a:t>
            </a:r>
            <a:endParaRPr lang="lt-LT" sz="2000" b="1" dirty="0">
              <a:latin typeface="+mj-lt"/>
              <a:cs typeface="MV Boli" pitchFamily="2" charset="0"/>
            </a:endParaRPr>
          </a:p>
        </p:txBody>
      </p:sp>
      <p:sp>
        <p:nvSpPr>
          <p:cNvPr id="16" name="Rectangle 4">
            <a:extLst>
              <a:ext uri="{FF2B5EF4-FFF2-40B4-BE49-F238E27FC236}">
                <a16:creationId xmlns:a16="http://schemas.microsoft.com/office/drawing/2014/main" id="{4BCEDBBC-9ABA-4A6D-8CF8-353264D1B1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65294" y="2675860"/>
            <a:ext cx="824716" cy="430241"/>
          </a:xfrm>
          <a:prstGeom prst="rect">
            <a:avLst/>
          </a:prstGeom>
          <a:noFill/>
          <a:ln>
            <a:noFill/>
          </a:ln>
          <a:extLst/>
        </p:spPr>
        <p:txBody>
          <a:bodyPr anchor="t" anchorCtr="0"/>
          <a:lstStyle/>
          <a:p>
            <a:pPr>
              <a:spcBef>
                <a:spcPct val="0"/>
              </a:spcBef>
            </a:pPr>
            <a:r>
              <a:rPr lang="lt-LT" sz="1800" b="1" dirty="0">
                <a:latin typeface="+mj-lt"/>
                <a:cs typeface="MV Boli" pitchFamily="2" charset="0"/>
              </a:rPr>
              <a:t>1,1</a:t>
            </a:r>
            <a:endParaRPr lang="lt-LT" sz="2000" b="1" dirty="0">
              <a:latin typeface="+mj-lt"/>
              <a:cs typeface="MV Boli" pitchFamily="2" charset="0"/>
            </a:endParaRPr>
          </a:p>
        </p:txBody>
      </p:sp>
      <p:sp>
        <p:nvSpPr>
          <p:cNvPr id="17" name="Rectangle 4">
            <a:extLst>
              <a:ext uri="{FF2B5EF4-FFF2-40B4-BE49-F238E27FC236}">
                <a16:creationId xmlns:a16="http://schemas.microsoft.com/office/drawing/2014/main" id="{9B3D0DC2-708B-450C-B3E0-BAE4C32A00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05107" y="4564581"/>
            <a:ext cx="961196" cy="430241"/>
          </a:xfrm>
          <a:prstGeom prst="rect">
            <a:avLst/>
          </a:prstGeom>
          <a:noFill/>
          <a:ln>
            <a:noFill/>
          </a:ln>
          <a:extLst/>
        </p:spPr>
        <p:txBody>
          <a:bodyPr anchor="t" anchorCtr="0"/>
          <a:lstStyle/>
          <a:p>
            <a:pPr>
              <a:spcBef>
                <a:spcPct val="0"/>
              </a:spcBef>
            </a:pPr>
            <a:r>
              <a:rPr lang="lt-LT" sz="1800" b="1" dirty="0">
                <a:latin typeface="+mj-lt"/>
                <a:cs typeface="MV Boli" pitchFamily="2" charset="0"/>
              </a:rPr>
              <a:t>5,2</a:t>
            </a:r>
            <a:endParaRPr lang="lt-LT" sz="2000" b="1" dirty="0">
              <a:latin typeface="+mj-lt"/>
              <a:cs typeface="MV Boli" pitchFamily="2" charset="0"/>
            </a:endParaRPr>
          </a:p>
        </p:txBody>
      </p:sp>
      <p:sp>
        <p:nvSpPr>
          <p:cNvPr id="18" name="Rectangle 4">
            <a:extLst>
              <a:ext uri="{FF2B5EF4-FFF2-40B4-BE49-F238E27FC236}">
                <a16:creationId xmlns:a16="http://schemas.microsoft.com/office/drawing/2014/main" id="{3701058D-C7B7-469C-80DD-5CF8BCBB75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68680" y="6047515"/>
            <a:ext cx="961196" cy="430241"/>
          </a:xfrm>
          <a:prstGeom prst="rect">
            <a:avLst/>
          </a:prstGeom>
          <a:noFill/>
          <a:ln>
            <a:noFill/>
          </a:ln>
          <a:extLst/>
        </p:spPr>
        <p:txBody>
          <a:bodyPr anchor="t" anchorCtr="0"/>
          <a:lstStyle/>
          <a:p>
            <a:pPr>
              <a:spcBef>
                <a:spcPct val="0"/>
              </a:spcBef>
            </a:pPr>
            <a:r>
              <a:rPr lang="lt-LT" sz="1800" b="1" dirty="0">
                <a:latin typeface="+mj-lt"/>
                <a:cs typeface="MV Boli" pitchFamily="2" charset="0"/>
              </a:rPr>
              <a:t>0,8</a:t>
            </a:r>
            <a:endParaRPr lang="lt-LT" sz="2000" b="1" dirty="0">
              <a:latin typeface="+mj-lt"/>
              <a:cs typeface="MV Boli" pitchFamily="2" charset="0"/>
            </a:endParaRPr>
          </a:p>
        </p:txBody>
      </p:sp>
      <p:sp>
        <p:nvSpPr>
          <p:cNvPr id="19" name="Rectangle 4">
            <a:extLst>
              <a:ext uri="{FF2B5EF4-FFF2-40B4-BE49-F238E27FC236}">
                <a16:creationId xmlns:a16="http://schemas.microsoft.com/office/drawing/2014/main" id="{5112FFB7-8416-463B-A41B-B118721EB2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90704" y="5706929"/>
            <a:ext cx="961196" cy="430241"/>
          </a:xfrm>
          <a:prstGeom prst="rect">
            <a:avLst/>
          </a:prstGeom>
          <a:noFill/>
          <a:ln>
            <a:noFill/>
          </a:ln>
          <a:extLst/>
        </p:spPr>
        <p:txBody>
          <a:bodyPr anchor="t" anchorCtr="0"/>
          <a:lstStyle/>
          <a:p>
            <a:pPr>
              <a:spcBef>
                <a:spcPct val="0"/>
              </a:spcBef>
            </a:pPr>
            <a:r>
              <a:rPr lang="lt-LT" sz="1800" b="1" dirty="0">
                <a:latin typeface="+mj-lt"/>
                <a:cs typeface="MV Boli" pitchFamily="2" charset="0"/>
              </a:rPr>
              <a:t>1,8</a:t>
            </a:r>
            <a:endParaRPr lang="lt-LT" sz="2000" b="1" dirty="0">
              <a:latin typeface="+mj-lt"/>
              <a:cs typeface="MV Boli" pitchFamily="2" charset="0"/>
            </a:endParaRPr>
          </a:p>
        </p:txBody>
      </p:sp>
      <p:sp>
        <p:nvSpPr>
          <p:cNvPr id="20" name="Rectangle 4">
            <a:extLst>
              <a:ext uri="{FF2B5EF4-FFF2-40B4-BE49-F238E27FC236}">
                <a16:creationId xmlns:a16="http://schemas.microsoft.com/office/drawing/2014/main" id="{1C842E04-A11C-4C1C-8F6C-468E41613E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21991" y="3820668"/>
            <a:ext cx="3022010" cy="430241"/>
          </a:xfrm>
          <a:prstGeom prst="rect">
            <a:avLst/>
          </a:prstGeom>
          <a:noFill/>
          <a:ln>
            <a:noFill/>
          </a:ln>
          <a:extLst/>
        </p:spPr>
        <p:txBody>
          <a:bodyPr anchor="t" anchorCtr="0"/>
          <a:lstStyle/>
          <a:p>
            <a:pPr>
              <a:spcBef>
                <a:spcPct val="0"/>
              </a:spcBef>
            </a:pPr>
            <a:r>
              <a:rPr lang="lt-LT" sz="2400" b="1" dirty="0">
                <a:latin typeface="+mj-lt"/>
                <a:cs typeface="MV Boli" pitchFamily="2" charset="0"/>
              </a:rPr>
              <a:t>suma mln. €</a:t>
            </a:r>
            <a:endParaRPr lang="lt-LT" sz="2800" b="1" baseline="30000" dirty="0">
              <a:latin typeface="+mj-lt"/>
              <a:cs typeface="MV Boli" pitchFamily="2" charset="0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6E44694-C7BE-480D-A780-BCB6EE11C6DE}"/>
              </a:ext>
            </a:extLst>
          </p:cNvPr>
          <p:cNvSpPr/>
          <p:nvPr/>
        </p:nvSpPr>
        <p:spPr bwMode="auto">
          <a:xfrm>
            <a:off x="6560867" y="1386266"/>
            <a:ext cx="202002" cy="212424"/>
          </a:xfrm>
          <a:prstGeom prst="rect">
            <a:avLst/>
          </a:prstGeom>
          <a:solidFill>
            <a:schemeClr val="bg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42900" marR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22" name="Rectangle 4">
            <a:extLst>
              <a:ext uri="{FF2B5EF4-FFF2-40B4-BE49-F238E27FC236}">
                <a16:creationId xmlns:a16="http://schemas.microsoft.com/office/drawing/2014/main" id="{50342B91-BB78-4E6C-A1AE-9A59E8621F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60867" y="950572"/>
            <a:ext cx="2519871" cy="648118"/>
          </a:xfrm>
          <a:prstGeom prst="rect">
            <a:avLst/>
          </a:prstGeom>
          <a:noFill/>
          <a:ln>
            <a:noFill/>
          </a:ln>
          <a:extLst/>
        </p:spPr>
        <p:txBody>
          <a:bodyPr anchor="t" anchorCtr="0"/>
          <a:lstStyle/>
          <a:p>
            <a:pPr algn="l">
              <a:spcBef>
                <a:spcPct val="0"/>
              </a:spcBef>
            </a:pPr>
            <a:r>
              <a:rPr lang="lt-LT" sz="2000" dirty="0">
                <a:latin typeface="+mj-lt"/>
                <a:cs typeface="MV Boli" pitchFamily="2" charset="0"/>
              </a:rPr>
              <a:t>Scenarijai:</a:t>
            </a:r>
          </a:p>
          <a:p>
            <a:pPr algn="l">
              <a:spcBef>
                <a:spcPct val="0"/>
              </a:spcBef>
              <a:tabLst>
                <a:tab pos="177800" algn="l"/>
                <a:tab pos="1077913" algn="l"/>
                <a:tab pos="1979613" algn="l"/>
              </a:tabLst>
            </a:pPr>
            <a:r>
              <a:rPr lang="lt-LT" sz="2400" b="1" dirty="0">
                <a:latin typeface="+mj-lt"/>
                <a:cs typeface="MV Boli" pitchFamily="2" charset="0"/>
              </a:rPr>
              <a:t>	A	B	C</a:t>
            </a:r>
            <a:endParaRPr lang="lt-LT" sz="2800" b="1" dirty="0">
              <a:latin typeface="+mj-lt"/>
              <a:cs typeface="MV Boli" pitchFamily="2" charset="0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63506260-8D5E-40E3-A0A7-9445BE6982EB}"/>
              </a:ext>
            </a:extLst>
          </p:cNvPr>
          <p:cNvSpPr/>
          <p:nvPr/>
        </p:nvSpPr>
        <p:spPr bwMode="auto">
          <a:xfrm>
            <a:off x="7486938" y="1386266"/>
            <a:ext cx="202002" cy="212424"/>
          </a:xfrm>
          <a:prstGeom prst="rect">
            <a:avLst/>
          </a:prstGeom>
          <a:solidFill>
            <a:srgbClr val="FFE0D9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42900" marR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FE670E21-17A1-4D8E-82D3-DAE8F425E86D}"/>
              </a:ext>
            </a:extLst>
          </p:cNvPr>
          <p:cNvSpPr/>
          <p:nvPr/>
        </p:nvSpPr>
        <p:spPr bwMode="auto">
          <a:xfrm>
            <a:off x="8375774" y="1386266"/>
            <a:ext cx="202002" cy="212424"/>
          </a:xfrm>
          <a:prstGeom prst="rect">
            <a:avLst/>
          </a:prstGeom>
          <a:solidFill>
            <a:srgbClr val="CCFF99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42900" marR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25" name="Rectangle 4">
            <a:extLst>
              <a:ext uri="{FF2B5EF4-FFF2-40B4-BE49-F238E27FC236}">
                <a16:creationId xmlns:a16="http://schemas.microsoft.com/office/drawing/2014/main" id="{7619D748-A029-43AF-902B-6C88E530D6A1}"/>
              </a:ext>
            </a:extLst>
          </p:cNvPr>
          <p:cNvSpPr>
            <a:spLocks noChangeArrowheads="1"/>
          </p:cNvSpPr>
          <p:nvPr/>
        </p:nvSpPr>
        <p:spPr bwMode="auto">
          <a:xfrm rot="16200000">
            <a:off x="4630223" y="2053086"/>
            <a:ext cx="2957744" cy="649721"/>
          </a:xfrm>
          <a:prstGeom prst="rect">
            <a:avLst/>
          </a:prstGeom>
          <a:noFill/>
          <a:ln>
            <a:noFill/>
          </a:ln>
          <a:extLst/>
        </p:spPr>
        <p:txBody>
          <a:bodyPr anchor="t" anchorCtr="0"/>
          <a:lstStyle/>
          <a:p>
            <a:pPr algn="l">
              <a:spcBef>
                <a:spcPct val="0"/>
              </a:spcBef>
            </a:pPr>
            <a:r>
              <a:rPr lang="lt-LT" sz="1800" b="1" dirty="0">
                <a:cs typeface="MV Boli" pitchFamily="2" charset="0"/>
              </a:rPr>
              <a:t>Tolygus naudojimas</a:t>
            </a:r>
            <a:endParaRPr lang="lt-LT" sz="1800" b="1" dirty="0">
              <a:latin typeface="+mj-lt"/>
              <a:cs typeface="MV Boli" pitchFamily="2" charset="0"/>
            </a:endParaRPr>
          </a:p>
        </p:txBody>
      </p:sp>
      <p:sp>
        <p:nvSpPr>
          <p:cNvPr id="26" name="Rectangle 4">
            <a:extLst>
              <a:ext uri="{FF2B5EF4-FFF2-40B4-BE49-F238E27FC236}">
                <a16:creationId xmlns:a16="http://schemas.microsoft.com/office/drawing/2014/main" id="{AA2A4B6D-0E0D-4809-9645-A4D9A0B009FE}"/>
              </a:ext>
            </a:extLst>
          </p:cNvPr>
          <p:cNvSpPr>
            <a:spLocks noChangeArrowheads="1"/>
          </p:cNvSpPr>
          <p:nvPr/>
        </p:nvSpPr>
        <p:spPr bwMode="auto">
          <a:xfrm rot="16200000">
            <a:off x="4659799" y="5083844"/>
            <a:ext cx="2898593" cy="649721"/>
          </a:xfrm>
          <a:prstGeom prst="rect">
            <a:avLst/>
          </a:prstGeom>
          <a:noFill/>
          <a:ln>
            <a:noFill/>
          </a:ln>
          <a:extLst/>
        </p:spPr>
        <p:txBody>
          <a:bodyPr anchor="t" anchorCtr="0"/>
          <a:lstStyle/>
          <a:p>
            <a:pPr algn="l">
              <a:spcBef>
                <a:spcPct val="0"/>
              </a:spcBef>
            </a:pPr>
            <a:r>
              <a:rPr lang="lt-LT" sz="1800" b="1" dirty="0">
                <a:latin typeface="+mj-lt"/>
                <a:cs typeface="MV Boli" pitchFamily="2" charset="0"/>
              </a:rPr>
              <a:t>Realus naudojimas</a:t>
            </a:r>
          </a:p>
        </p:txBody>
      </p:sp>
    </p:spTree>
    <p:extLst>
      <p:ext uri="{BB962C8B-B14F-4D97-AF65-F5344CB8AC3E}">
        <p14:creationId xmlns:p14="http://schemas.microsoft.com/office/powerpoint/2010/main" val="2402086430"/>
      </p:ext>
    </p:extLst>
  </p:cSld>
  <p:clrMapOvr>
    <a:masterClrMapping/>
  </p:clrMapOvr>
  <p:transition spd="slow">
    <p:pull dir="rd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7" name="Chart 36">
            <a:extLst>
              <a:ext uri="{FF2B5EF4-FFF2-40B4-BE49-F238E27FC236}">
                <a16:creationId xmlns:a16="http://schemas.microsoft.com/office/drawing/2014/main" id="{8C18A7CB-D5D3-40BC-82DB-6B0E760791C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97711328"/>
              </p:ext>
            </p:extLst>
          </p:nvPr>
        </p:nvGraphicFramePr>
        <p:xfrm>
          <a:off x="6269670" y="2346084"/>
          <a:ext cx="2524125" cy="21658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9" name="Rectangle 38">
            <a:extLst>
              <a:ext uri="{FF2B5EF4-FFF2-40B4-BE49-F238E27FC236}">
                <a16:creationId xmlns:a16="http://schemas.microsoft.com/office/drawing/2014/main" id="{D16DA46E-45DC-430D-850C-C518AFF728D0}"/>
              </a:ext>
            </a:extLst>
          </p:cNvPr>
          <p:cNvSpPr/>
          <p:nvPr/>
        </p:nvSpPr>
        <p:spPr bwMode="auto">
          <a:xfrm>
            <a:off x="6162096" y="2311272"/>
            <a:ext cx="487996" cy="1207892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42900" marR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graphicFrame>
        <p:nvGraphicFramePr>
          <p:cNvPr id="35" name="Chart 34">
            <a:extLst>
              <a:ext uri="{FF2B5EF4-FFF2-40B4-BE49-F238E27FC236}">
                <a16:creationId xmlns:a16="http://schemas.microsoft.com/office/drawing/2014/main" id="{1A0F0CF2-7E86-4563-8038-CBBCEB72B8B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61107688"/>
              </p:ext>
            </p:extLst>
          </p:nvPr>
        </p:nvGraphicFramePr>
        <p:xfrm>
          <a:off x="598182" y="2346084"/>
          <a:ext cx="2524125" cy="21658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36" name="Chart 35">
            <a:extLst>
              <a:ext uri="{FF2B5EF4-FFF2-40B4-BE49-F238E27FC236}">
                <a16:creationId xmlns:a16="http://schemas.microsoft.com/office/drawing/2014/main" id="{CE7936E7-EC17-4E49-8D6B-B5D027236B9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16520536"/>
              </p:ext>
            </p:extLst>
          </p:nvPr>
        </p:nvGraphicFramePr>
        <p:xfrm>
          <a:off x="3409596" y="2346084"/>
          <a:ext cx="2524125" cy="21658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41" name="Rectangle 4">
            <a:extLst>
              <a:ext uri="{FF2B5EF4-FFF2-40B4-BE49-F238E27FC236}">
                <a16:creationId xmlns:a16="http://schemas.microsoft.com/office/drawing/2014/main" id="{D6B24D97-7D13-42E4-8CB7-B50B8489F3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9182" y="361950"/>
            <a:ext cx="8461731" cy="871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l">
              <a:lnSpc>
                <a:spcPct val="80000"/>
              </a:lnSpc>
              <a:spcBef>
                <a:spcPct val="0"/>
              </a:spcBef>
            </a:pPr>
            <a:r>
              <a:rPr lang="lt-LT" sz="3600" b="1" dirty="0">
                <a:solidFill>
                  <a:srgbClr val="4D4D4D"/>
                </a:solidFill>
                <a:effectLst>
                  <a:glow rad="1270000">
                    <a:srgbClr val="99CC00">
                      <a:alpha val="15000"/>
                    </a:srgbClr>
                  </a:glow>
                </a:effectLst>
                <a:latin typeface="Calibri" pitchFamily="34" charset="0"/>
                <a:cs typeface="MV Boli" pitchFamily="2" charset="0"/>
              </a:rPr>
              <a:t>Kasmetiniai ekonominiai praradimai</a:t>
            </a:r>
            <a:br>
              <a:rPr lang="lt-LT" sz="3600" b="1" dirty="0">
                <a:solidFill>
                  <a:srgbClr val="4D4D4D"/>
                </a:solidFill>
                <a:latin typeface="Calibri" pitchFamily="34" charset="0"/>
                <a:cs typeface="MV Boli" pitchFamily="2" charset="0"/>
              </a:rPr>
            </a:br>
            <a:r>
              <a:rPr lang="lt-LT" sz="2800" dirty="0">
                <a:solidFill>
                  <a:srgbClr val="4D4D4D"/>
                </a:solidFill>
                <a:effectLst>
                  <a:glow rad="1117600">
                    <a:srgbClr val="99CC00">
                      <a:alpha val="10000"/>
                    </a:srgbClr>
                  </a:glow>
                  <a:reflection blurRad="6350" stA="10000" endPos="45500" dir="5400000" sy="-100000" algn="bl" rotWithShape="0"/>
                </a:effectLst>
                <a:latin typeface="Arial" pitchFamily="34" charset="0"/>
                <a:cs typeface="Arial" pitchFamily="34" charset="0"/>
              </a:rPr>
              <a:t>kompensacijos privačių miškų savininkams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4AB1249-4316-48EB-94C0-75FBFEB4E3E1}"/>
              </a:ext>
            </a:extLst>
          </p:cNvPr>
          <p:cNvSpPr/>
          <p:nvPr/>
        </p:nvSpPr>
        <p:spPr bwMode="auto">
          <a:xfrm>
            <a:off x="6641638" y="4009164"/>
            <a:ext cx="487996" cy="298363"/>
          </a:xfrm>
          <a:prstGeom prst="rect">
            <a:avLst/>
          </a:prstGeom>
          <a:solidFill>
            <a:schemeClr val="bg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42900" marR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EBB07E9-27E7-4178-910B-9669301ED715}"/>
              </a:ext>
            </a:extLst>
          </p:cNvPr>
          <p:cNvSpPr/>
          <p:nvPr/>
        </p:nvSpPr>
        <p:spPr bwMode="auto">
          <a:xfrm>
            <a:off x="7389334" y="4245384"/>
            <a:ext cx="487996" cy="62144"/>
          </a:xfrm>
          <a:prstGeom prst="rect">
            <a:avLst/>
          </a:prstGeom>
          <a:solidFill>
            <a:srgbClr val="FFE0D9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42900" marR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113ED59-84A9-4956-9902-A978373C266D}"/>
              </a:ext>
            </a:extLst>
          </p:cNvPr>
          <p:cNvSpPr/>
          <p:nvPr/>
        </p:nvSpPr>
        <p:spPr bwMode="auto">
          <a:xfrm>
            <a:off x="8161473" y="4161564"/>
            <a:ext cx="487996" cy="145962"/>
          </a:xfrm>
          <a:prstGeom prst="rect">
            <a:avLst/>
          </a:prstGeom>
          <a:solidFill>
            <a:srgbClr val="CCFF99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42900" marR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2ADBE39-028E-42E3-BF67-E77DA2C5CD82}"/>
              </a:ext>
            </a:extLst>
          </p:cNvPr>
          <p:cNvSpPr/>
          <p:nvPr/>
        </p:nvSpPr>
        <p:spPr bwMode="auto">
          <a:xfrm>
            <a:off x="3785681" y="2904264"/>
            <a:ext cx="487996" cy="1403263"/>
          </a:xfrm>
          <a:prstGeom prst="rect">
            <a:avLst/>
          </a:prstGeom>
          <a:solidFill>
            <a:schemeClr val="bg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42900" marR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9A220C5-1DCC-4AFD-ACE2-DFC2D8E67753}"/>
              </a:ext>
            </a:extLst>
          </p:cNvPr>
          <p:cNvSpPr/>
          <p:nvPr/>
        </p:nvSpPr>
        <p:spPr bwMode="auto">
          <a:xfrm>
            <a:off x="4552428" y="3948205"/>
            <a:ext cx="487996" cy="359322"/>
          </a:xfrm>
          <a:prstGeom prst="rect">
            <a:avLst/>
          </a:prstGeom>
          <a:solidFill>
            <a:srgbClr val="FFE0D9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42900" marR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B07AFCA-D385-4811-98CD-6EB9B78F2A00}"/>
              </a:ext>
            </a:extLst>
          </p:cNvPr>
          <p:cNvSpPr/>
          <p:nvPr/>
        </p:nvSpPr>
        <p:spPr bwMode="auto">
          <a:xfrm>
            <a:off x="5310593" y="3673884"/>
            <a:ext cx="487996" cy="633643"/>
          </a:xfrm>
          <a:prstGeom prst="rect">
            <a:avLst/>
          </a:prstGeom>
          <a:solidFill>
            <a:srgbClr val="CCFF99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42900" marR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F8A8F14-9924-4D6D-BD22-DA069283E21B}"/>
              </a:ext>
            </a:extLst>
          </p:cNvPr>
          <p:cNvSpPr/>
          <p:nvPr/>
        </p:nvSpPr>
        <p:spPr bwMode="auto">
          <a:xfrm>
            <a:off x="970808" y="2477544"/>
            <a:ext cx="487996" cy="1829983"/>
          </a:xfrm>
          <a:prstGeom prst="rect">
            <a:avLst/>
          </a:prstGeom>
          <a:solidFill>
            <a:schemeClr val="bg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42900" marR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435FBCC-8F7D-47EC-8A55-E02576A72726}"/>
              </a:ext>
            </a:extLst>
          </p:cNvPr>
          <p:cNvSpPr/>
          <p:nvPr/>
        </p:nvSpPr>
        <p:spPr bwMode="auto">
          <a:xfrm>
            <a:off x="1728030" y="4016785"/>
            <a:ext cx="487996" cy="290742"/>
          </a:xfrm>
          <a:prstGeom prst="rect">
            <a:avLst/>
          </a:prstGeom>
          <a:solidFill>
            <a:srgbClr val="FFE0D9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42900" marR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51DBB73-74A0-45D3-A898-9B8E2FB2AA6C}"/>
              </a:ext>
            </a:extLst>
          </p:cNvPr>
          <p:cNvSpPr/>
          <p:nvPr/>
        </p:nvSpPr>
        <p:spPr bwMode="auto">
          <a:xfrm>
            <a:off x="2492549" y="3628165"/>
            <a:ext cx="487996" cy="679362"/>
          </a:xfrm>
          <a:prstGeom prst="rect">
            <a:avLst/>
          </a:prstGeom>
          <a:solidFill>
            <a:srgbClr val="CCFF99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42900" marR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8" name="Rectangle 4">
            <a:extLst>
              <a:ext uri="{FF2B5EF4-FFF2-40B4-BE49-F238E27FC236}">
                <a16:creationId xmlns:a16="http://schemas.microsoft.com/office/drawing/2014/main" id="{517E35D1-E902-492D-82D3-A8B3EEDAB6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37036" y="3675928"/>
            <a:ext cx="697338" cy="430241"/>
          </a:xfrm>
          <a:prstGeom prst="rect">
            <a:avLst/>
          </a:prstGeom>
          <a:noFill/>
          <a:ln>
            <a:noFill/>
          </a:ln>
          <a:extLst/>
        </p:spPr>
        <p:txBody>
          <a:bodyPr anchor="t" anchorCtr="0"/>
          <a:lstStyle/>
          <a:p>
            <a:pPr>
              <a:spcBef>
                <a:spcPct val="0"/>
              </a:spcBef>
            </a:pPr>
            <a:r>
              <a:rPr lang="lt-LT" sz="1800" b="1" dirty="0">
                <a:latin typeface="+mj-lt"/>
                <a:cs typeface="MV Boli" pitchFamily="2" charset="0"/>
              </a:rPr>
              <a:t>3,4</a:t>
            </a:r>
            <a:endParaRPr lang="lt-LT" sz="2000" b="1" dirty="0">
              <a:latin typeface="+mj-lt"/>
              <a:cs typeface="MV Boli" pitchFamily="2" charset="0"/>
            </a:endParaRPr>
          </a:p>
        </p:txBody>
      </p:sp>
      <p:sp>
        <p:nvSpPr>
          <p:cNvPr id="19" name="Rectangle 4">
            <a:extLst>
              <a:ext uri="{FF2B5EF4-FFF2-40B4-BE49-F238E27FC236}">
                <a16:creationId xmlns:a16="http://schemas.microsoft.com/office/drawing/2014/main" id="{33FBB4EA-AACB-4D9D-97AE-C2F5F3F66C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95529" y="3918859"/>
            <a:ext cx="697338" cy="430241"/>
          </a:xfrm>
          <a:prstGeom prst="rect">
            <a:avLst/>
          </a:prstGeom>
          <a:noFill/>
          <a:ln>
            <a:noFill/>
          </a:ln>
          <a:extLst/>
        </p:spPr>
        <p:txBody>
          <a:bodyPr anchor="t" anchorCtr="0"/>
          <a:lstStyle/>
          <a:p>
            <a:pPr>
              <a:spcBef>
                <a:spcPct val="0"/>
              </a:spcBef>
            </a:pPr>
            <a:r>
              <a:rPr lang="lt-LT" sz="1800" b="1" dirty="0">
                <a:latin typeface="+mj-lt"/>
                <a:cs typeface="MV Boli" pitchFamily="2" charset="0"/>
              </a:rPr>
              <a:t>0,7</a:t>
            </a:r>
            <a:endParaRPr lang="lt-LT" sz="2000" b="1" dirty="0">
              <a:latin typeface="+mj-lt"/>
              <a:cs typeface="MV Boli" pitchFamily="2" charset="0"/>
            </a:endParaRPr>
          </a:p>
        </p:txBody>
      </p:sp>
      <p:sp>
        <p:nvSpPr>
          <p:cNvPr id="20" name="Rectangle 4">
            <a:extLst>
              <a:ext uri="{FF2B5EF4-FFF2-40B4-BE49-F238E27FC236}">
                <a16:creationId xmlns:a16="http://schemas.microsoft.com/office/drawing/2014/main" id="{8B0C9C66-0CEC-48B9-835B-ECF62107D3FF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63273" y="3837564"/>
            <a:ext cx="697338" cy="430241"/>
          </a:xfrm>
          <a:prstGeom prst="rect">
            <a:avLst/>
          </a:prstGeom>
          <a:noFill/>
          <a:ln>
            <a:noFill/>
          </a:ln>
          <a:extLst/>
        </p:spPr>
        <p:txBody>
          <a:bodyPr anchor="t" anchorCtr="0"/>
          <a:lstStyle/>
          <a:p>
            <a:pPr>
              <a:spcBef>
                <a:spcPct val="0"/>
              </a:spcBef>
            </a:pPr>
            <a:r>
              <a:rPr lang="lt-LT" sz="1800" b="1" dirty="0">
                <a:latin typeface="+mj-lt"/>
                <a:cs typeface="MV Boli" pitchFamily="2" charset="0"/>
              </a:rPr>
              <a:t>1,9</a:t>
            </a:r>
            <a:endParaRPr lang="lt-LT" sz="2000" b="1" dirty="0">
              <a:latin typeface="+mj-lt"/>
              <a:cs typeface="MV Boli" pitchFamily="2" charset="0"/>
            </a:endParaRPr>
          </a:p>
        </p:txBody>
      </p:sp>
      <p:sp>
        <p:nvSpPr>
          <p:cNvPr id="21" name="Rectangle 4">
            <a:extLst>
              <a:ext uri="{FF2B5EF4-FFF2-40B4-BE49-F238E27FC236}">
                <a16:creationId xmlns:a16="http://schemas.microsoft.com/office/drawing/2014/main" id="{4ECFBD71-19E5-4A9F-8548-6215222176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77000" y="2580220"/>
            <a:ext cx="697338" cy="430241"/>
          </a:xfrm>
          <a:prstGeom prst="rect">
            <a:avLst/>
          </a:prstGeom>
          <a:noFill/>
          <a:ln>
            <a:noFill/>
          </a:ln>
          <a:extLst/>
        </p:spPr>
        <p:txBody>
          <a:bodyPr anchor="t" anchorCtr="0"/>
          <a:lstStyle/>
          <a:p>
            <a:pPr>
              <a:spcBef>
                <a:spcPct val="0"/>
              </a:spcBef>
            </a:pPr>
            <a:r>
              <a:rPr lang="lt-LT" sz="1800" b="1" dirty="0">
                <a:latin typeface="+mj-lt"/>
                <a:cs typeface="MV Boli" pitchFamily="2" charset="0"/>
              </a:rPr>
              <a:t>16,2</a:t>
            </a:r>
            <a:endParaRPr lang="lt-LT" sz="2000" b="1" dirty="0">
              <a:latin typeface="+mj-lt"/>
              <a:cs typeface="MV Boli" pitchFamily="2" charset="0"/>
            </a:endParaRPr>
          </a:p>
        </p:txBody>
      </p:sp>
      <p:sp>
        <p:nvSpPr>
          <p:cNvPr id="22" name="Rectangle 4">
            <a:extLst>
              <a:ext uri="{FF2B5EF4-FFF2-40B4-BE49-F238E27FC236}">
                <a16:creationId xmlns:a16="http://schemas.microsoft.com/office/drawing/2014/main" id="{F52F05D4-C431-4704-B8CB-1C1783083D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50733" y="3622578"/>
            <a:ext cx="697338" cy="329335"/>
          </a:xfrm>
          <a:prstGeom prst="rect">
            <a:avLst/>
          </a:prstGeom>
          <a:noFill/>
          <a:ln>
            <a:noFill/>
          </a:ln>
          <a:extLst/>
        </p:spPr>
        <p:txBody>
          <a:bodyPr anchor="t" anchorCtr="0"/>
          <a:lstStyle/>
          <a:p>
            <a:pPr>
              <a:spcBef>
                <a:spcPct val="0"/>
              </a:spcBef>
            </a:pPr>
            <a:r>
              <a:rPr lang="lt-LT" sz="1800" b="1" dirty="0">
                <a:latin typeface="+mj-lt"/>
                <a:cs typeface="MV Boli" pitchFamily="2" charset="0"/>
              </a:rPr>
              <a:t>4,2</a:t>
            </a:r>
            <a:endParaRPr lang="lt-LT" sz="2000" b="1" dirty="0">
              <a:latin typeface="+mj-lt"/>
              <a:cs typeface="MV Boli" pitchFamily="2" charset="0"/>
            </a:endParaRPr>
          </a:p>
        </p:txBody>
      </p:sp>
      <p:sp>
        <p:nvSpPr>
          <p:cNvPr id="23" name="Rectangle 4">
            <a:extLst>
              <a:ext uri="{FF2B5EF4-FFF2-40B4-BE49-F238E27FC236}">
                <a16:creationId xmlns:a16="http://schemas.microsoft.com/office/drawing/2014/main" id="{E3117F1C-526D-4445-A12E-CE16461584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07673" y="3354375"/>
            <a:ext cx="697338" cy="430241"/>
          </a:xfrm>
          <a:prstGeom prst="rect">
            <a:avLst/>
          </a:prstGeom>
          <a:noFill/>
          <a:ln>
            <a:noFill/>
          </a:ln>
          <a:extLst/>
        </p:spPr>
        <p:txBody>
          <a:bodyPr anchor="t" anchorCtr="0"/>
          <a:lstStyle/>
          <a:p>
            <a:pPr>
              <a:spcBef>
                <a:spcPct val="0"/>
              </a:spcBef>
            </a:pPr>
            <a:r>
              <a:rPr lang="lt-LT" sz="1800" b="1" dirty="0">
                <a:latin typeface="+mj-lt"/>
                <a:cs typeface="MV Boli" pitchFamily="2" charset="0"/>
              </a:rPr>
              <a:t>7,4</a:t>
            </a:r>
            <a:endParaRPr lang="lt-LT" sz="2000" b="1" dirty="0">
              <a:latin typeface="+mj-lt"/>
              <a:cs typeface="MV Boli" pitchFamily="2" charset="0"/>
            </a:endParaRPr>
          </a:p>
        </p:txBody>
      </p:sp>
      <p:sp>
        <p:nvSpPr>
          <p:cNvPr id="24" name="Rectangle 4">
            <a:extLst>
              <a:ext uri="{FF2B5EF4-FFF2-40B4-BE49-F238E27FC236}">
                <a16:creationId xmlns:a16="http://schemas.microsoft.com/office/drawing/2014/main" id="{2E0EA947-C254-4D62-85D2-E3B5DBAF7A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4427" y="2149979"/>
            <a:ext cx="697338" cy="430241"/>
          </a:xfrm>
          <a:prstGeom prst="rect">
            <a:avLst/>
          </a:prstGeom>
          <a:noFill/>
          <a:ln>
            <a:noFill/>
          </a:ln>
          <a:extLst/>
        </p:spPr>
        <p:txBody>
          <a:bodyPr anchor="t" anchorCtr="0"/>
          <a:lstStyle/>
          <a:p>
            <a:pPr>
              <a:spcBef>
                <a:spcPct val="0"/>
              </a:spcBef>
            </a:pPr>
            <a:r>
              <a:rPr lang="lt-LT" sz="1800" b="1" dirty="0">
                <a:latin typeface="+mj-lt"/>
                <a:cs typeface="MV Boli" pitchFamily="2" charset="0"/>
              </a:rPr>
              <a:t>21,1</a:t>
            </a:r>
            <a:endParaRPr lang="lt-LT" sz="2000" b="1" dirty="0">
              <a:latin typeface="+mj-lt"/>
              <a:cs typeface="MV Boli" pitchFamily="2" charset="0"/>
            </a:endParaRPr>
          </a:p>
        </p:txBody>
      </p:sp>
      <p:sp>
        <p:nvSpPr>
          <p:cNvPr id="25" name="Rectangle 4">
            <a:extLst>
              <a:ext uri="{FF2B5EF4-FFF2-40B4-BE49-F238E27FC236}">
                <a16:creationId xmlns:a16="http://schemas.microsoft.com/office/drawing/2014/main" id="{3E61856F-EED8-434B-86AB-B787F6B66E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32278" y="3684333"/>
            <a:ext cx="697338" cy="430241"/>
          </a:xfrm>
          <a:prstGeom prst="rect">
            <a:avLst/>
          </a:prstGeom>
          <a:noFill/>
          <a:ln>
            <a:noFill/>
          </a:ln>
          <a:extLst/>
        </p:spPr>
        <p:txBody>
          <a:bodyPr anchor="t" anchorCtr="0"/>
          <a:lstStyle/>
          <a:p>
            <a:pPr>
              <a:spcBef>
                <a:spcPct val="0"/>
              </a:spcBef>
            </a:pPr>
            <a:r>
              <a:rPr lang="lt-LT" sz="1800" b="1" dirty="0">
                <a:latin typeface="+mj-lt"/>
                <a:cs typeface="MV Boli" pitchFamily="2" charset="0"/>
              </a:rPr>
              <a:t>3,4</a:t>
            </a:r>
            <a:endParaRPr lang="lt-LT" sz="2000" b="1" dirty="0">
              <a:latin typeface="+mj-lt"/>
              <a:cs typeface="MV Boli" pitchFamily="2" charset="0"/>
            </a:endParaRPr>
          </a:p>
        </p:txBody>
      </p:sp>
      <p:sp>
        <p:nvSpPr>
          <p:cNvPr id="26" name="Rectangle 4">
            <a:extLst>
              <a:ext uri="{FF2B5EF4-FFF2-40B4-BE49-F238E27FC236}">
                <a16:creationId xmlns:a16="http://schemas.microsoft.com/office/drawing/2014/main" id="{54A6ACA1-63E8-4585-9291-5BC6B191D7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89218" y="3309179"/>
            <a:ext cx="697338" cy="430241"/>
          </a:xfrm>
          <a:prstGeom prst="rect">
            <a:avLst/>
          </a:prstGeom>
          <a:noFill/>
          <a:ln>
            <a:noFill/>
          </a:ln>
          <a:extLst/>
        </p:spPr>
        <p:txBody>
          <a:bodyPr anchor="t" anchorCtr="0"/>
          <a:lstStyle/>
          <a:p>
            <a:pPr>
              <a:spcBef>
                <a:spcPct val="0"/>
              </a:spcBef>
            </a:pPr>
            <a:r>
              <a:rPr lang="lt-LT" sz="1800" b="1" dirty="0">
                <a:latin typeface="+mj-lt"/>
                <a:cs typeface="MV Boli" pitchFamily="2" charset="0"/>
              </a:rPr>
              <a:t>7,9</a:t>
            </a:r>
            <a:endParaRPr lang="lt-LT" sz="2000" b="1" dirty="0">
              <a:latin typeface="+mj-lt"/>
              <a:cs typeface="MV Boli" pitchFamily="2" charset="0"/>
            </a:endParaRPr>
          </a:p>
        </p:txBody>
      </p:sp>
      <p:sp>
        <p:nvSpPr>
          <p:cNvPr id="27" name="Rectangle 4">
            <a:extLst>
              <a:ext uri="{FF2B5EF4-FFF2-40B4-BE49-F238E27FC236}">
                <a16:creationId xmlns:a16="http://schemas.microsoft.com/office/drawing/2014/main" id="{AA9AA0D7-CF81-481E-B70E-C89BC9FEEE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6427" y="4594352"/>
            <a:ext cx="2837798" cy="2048716"/>
          </a:xfrm>
          <a:prstGeom prst="rect">
            <a:avLst/>
          </a:prstGeom>
          <a:noFill/>
          <a:ln>
            <a:noFill/>
          </a:ln>
          <a:extLst/>
        </p:spPr>
        <p:txBody>
          <a:bodyPr anchor="t" anchorCtr="0"/>
          <a:lstStyle/>
          <a:p>
            <a:pPr>
              <a:spcBef>
                <a:spcPct val="0"/>
              </a:spcBef>
            </a:pPr>
            <a:r>
              <a:rPr lang="lt-LT" sz="1800" dirty="0">
                <a:latin typeface="+mj-lt"/>
                <a:cs typeface="MV Boli" pitchFamily="2" charset="0"/>
              </a:rPr>
              <a:t>Vienkartinės kompensacijos už </a:t>
            </a:r>
            <a:r>
              <a:rPr lang="lt-LT" sz="1800" b="1" dirty="0">
                <a:latin typeface="+mj-lt"/>
                <a:cs typeface="MV Boli" pitchFamily="2" charset="0"/>
              </a:rPr>
              <a:t>brandžius medynus</a:t>
            </a:r>
          </a:p>
          <a:p>
            <a:pPr>
              <a:spcBef>
                <a:spcPts val="1200"/>
              </a:spcBef>
            </a:pPr>
            <a:r>
              <a:rPr lang="lt-LT" sz="1800" dirty="0">
                <a:latin typeface="+mj-lt"/>
                <a:cs typeface="MV Boli" pitchFamily="2" charset="0"/>
              </a:rPr>
              <a:t>[kasmetinę kompensaciją mokant </a:t>
            </a:r>
            <a:r>
              <a:rPr lang="lt-LT" sz="1800" b="1" dirty="0">
                <a:latin typeface="+mj-lt"/>
                <a:cs typeface="MV Boli" pitchFamily="2" charset="0"/>
              </a:rPr>
              <a:t>10 metų</a:t>
            </a:r>
            <a:r>
              <a:rPr lang="lt-LT" sz="1800" dirty="0">
                <a:latin typeface="+mj-lt"/>
                <a:cs typeface="MV Boli" pitchFamily="2" charset="0"/>
              </a:rPr>
              <a:t>]</a:t>
            </a:r>
            <a:endParaRPr lang="lt-LT" sz="2000" dirty="0">
              <a:latin typeface="+mj-lt"/>
              <a:cs typeface="MV Boli" pitchFamily="2" charset="0"/>
            </a:endParaRPr>
          </a:p>
        </p:txBody>
      </p:sp>
      <p:sp>
        <p:nvSpPr>
          <p:cNvPr id="28" name="Rectangle 4">
            <a:extLst>
              <a:ext uri="{FF2B5EF4-FFF2-40B4-BE49-F238E27FC236}">
                <a16:creationId xmlns:a16="http://schemas.microsoft.com/office/drawing/2014/main" id="{D0728EF0-E950-435E-B9F4-E5DD7E5D8E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92702" y="4594351"/>
            <a:ext cx="2976968" cy="1884943"/>
          </a:xfrm>
          <a:prstGeom prst="rect">
            <a:avLst/>
          </a:prstGeom>
          <a:noFill/>
          <a:ln>
            <a:noFill/>
          </a:ln>
          <a:extLst/>
        </p:spPr>
        <p:txBody>
          <a:bodyPr anchor="t" anchorCtr="0"/>
          <a:lstStyle/>
          <a:p>
            <a:pPr>
              <a:spcBef>
                <a:spcPct val="0"/>
              </a:spcBef>
            </a:pPr>
            <a:r>
              <a:rPr lang="lt-LT" sz="1800" dirty="0">
                <a:cs typeface="MV Boli" pitchFamily="2" charset="0"/>
              </a:rPr>
              <a:t>Vienkartinės kompensacijos už </a:t>
            </a:r>
            <a:r>
              <a:rPr lang="lt-LT" sz="1800" b="1" dirty="0">
                <a:cs typeface="MV Boli" pitchFamily="2" charset="0"/>
              </a:rPr>
              <a:t>nebrandžius medynus</a:t>
            </a:r>
          </a:p>
          <a:p>
            <a:pPr>
              <a:spcBef>
                <a:spcPts val="1200"/>
              </a:spcBef>
            </a:pPr>
            <a:r>
              <a:rPr lang="lt-LT" sz="1800" dirty="0">
                <a:cs typeface="MV Boli" pitchFamily="2" charset="0"/>
              </a:rPr>
              <a:t>[kasmetinę kompensaciją mokant </a:t>
            </a:r>
            <a:r>
              <a:rPr lang="lt-LT" sz="1800" b="1" dirty="0">
                <a:cs typeface="MV Boli" pitchFamily="2" charset="0"/>
              </a:rPr>
              <a:t>30 metų</a:t>
            </a:r>
            <a:r>
              <a:rPr lang="lt-LT" sz="1800" dirty="0">
                <a:cs typeface="MV Boli" pitchFamily="2" charset="0"/>
              </a:rPr>
              <a:t>]</a:t>
            </a:r>
          </a:p>
          <a:p>
            <a:pPr>
              <a:spcBef>
                <a:spcPct val="0"/>
              </a:spcBef>
            </a:pPr>
            <a:endParaRPr lang="lt-LT" sz="2000" dirty="0">
              <a:cs typeface="MV Boli" pitchFamily="2" charset="0"/>
            </a:endParaRPr>
          </a:p>
        </p:txBody>
      </p:sp>
      <p:sp>
        <p:nvSpPr>
          <p:cNvPr id="29" name="Rectangle 4">
            <a:extLst>
              <a:ext uri="{FF2B5EF4-FFF2-40B4-BE49-F238E27FC236}">
                <a16:creationId xmlns:a16="http://schemas.microsoft.com/office/drawing/2014/main" id="{0632F02B-13F2-414F-84AE-8B7D90631B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33392" y="4594352"/>
            <a:ext cx="2799208" cy="1884942"/>
          </a:xfrm>
          <a:prstGeom prst="rect">
            <a:avLst/>
          </a:prstGeom>
          <a:noFill/>
          <a:ln>
            <a:noFill/>
          </a:ln>
          <a:extLst/>
        </p:spPr>
        <p:txBody>
          <a:bodyPr anchor="t" anchorCtr="0"/>
          <a:lstStyle/>
          <a:p>
            <a:pPr>
              <a:spcBef>
                <a:spcPct val="0"/>
              </a:spcBef>
            </a:pPr>
            <a:r>
              <a:rPr lang="lt-LT" sz="1800" dirty="0">
                <a:cs typeface="MV Boli" pitchFamily="2" charset="0"/>
              </a:rPr>
              <a:t>Kasmetinės </a:t>
            </a:r>
            <a:br>
              <a:rPr lang="lt-LT" sz="1800" dirty="0">
                <a:cs typeface="MV Boli" pitchFamily="2" charset="0"/>
              </a:rPr>
            </a:br>
            <a:r>
              <a:rPr lang="lt-LT" sz="1800" dirty="0">
                <a:cs typeface="MV Boli" pitchFamily="2" charset="0"/>
              </a:rPr>
              <a:t>kompensacijos už </a:t>
            </a:r>
            <a:r>
              <a:rPr lang="lt-LT" sz="1800" b="1" dirty="0">
                <a:cs typeface="MV Boli" pitchFamily="2" charset="0"/>
              </a:rPr>
              <a:t>tarpinius kirtimus</a:t>
            </a:r>
          </a:p>
          <a:p>
            <a:pPr>
              <a:spcBef>
                <a:spcPts val="1200"/>
              </a:spcBef>
            </a:pPr>
            <a:r>
              <a:rPr lang="lt-LT" sz="1800" dirty="0">
                <a:cs typeface="MV Boli" pitchFamily="2" charset="0"/>
              </a:rPr>
              <a:t>[kompensacijas mokant </a:t>
            </a:r>
            <a:r>
              <a:rPr lang="lt-LT" sz="1800" b="1" dirty="0">
                <a:cs typeface="MV Boli" pitchFamily="2" charset="0"/>
              </a:rPr>
              <a:t>kasmet</a:t>
            </a:r>
            <a:r>
              <a:rPr lang="lt-LT" sz="1800" dirty="0">
                <a:cs typeface="MV Boli" pitchFamily="2" charset="0"/>
              </a:rPr>
              <a:t>]</a:t>
            </a:r>
          </a:p>
          <a:p>
            <a:pPr>
              <a:spcBef>
                <a:spcPct val="0"/>
              </a:spcBef>
            </a:pPr>
            <a:endParaRPr lang="lt-LT" sz="2000" b="1" baseline="30000" dirty="0">
              <a:latin typeface="+mj-lt"/>
              <a:cs typeface="MV Boli" pitchFamily="2" charset="0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082B389D-095C-4116-BEDD-97D1A7CCE415}"/>
              </a:ext>
            </a:extLst>
          </p:cNvPr>
          <p:cNvSpPr/>
          <p:nvPr/>
        </p:nvSpPr>
        <p:spPr bwMode="auto">
          <a:xfrm>
            <a:off x="6560867" y="1792306"/>
            <a:ext cx="202002" cy="212424"/>
          </a:xfrm>
          <a:prstGeom prst="rect">
            <a:avLst/>
          </a:prstGeom>
          <a:solidFill>
            <a:schemeClr val="bg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42900" marR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32" name="Rectangle 4">
            <a:extLst>
              <a:ext uri="{FF2B5EF4-FFF2-40B4-BE49-F238E27FC236}">
                <a16:creationId xmlns:a16="http://schemas.microsoft.com/office/drawing/2014/main" id="{72955F66-60F6-4E3C-A868-4AAB47D746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60867" y="1356612"/>
            <a:ext cx="2471733" cy="648118"/>
          </a:xfrm>
          <a:prstGeom prst="rect">
            <a:avLst/>
          </a:prstGeom>
          <a:noFill/>
          <a:ln>
            <a:noFill/>
          </a:ln>
          <a:extLst/>
        </p:spPr>
        <p:txBody>
          <a:bodyPr anchor="t" anchorCtr="0"/>
          <a:lstStyle/>
          <a:p>
            <a:pPr algn="l">
              <a:spcBef>
                <a:spcPct val="0"/>
              </a:spcBef>
            </a:pPr>
            <a:r>
              <a:rPr lang="lt-LT" sz="2000" dirty="0">
                <a:latin typeface="+mj-lt"/>
                <a:cs typeface="MV Boli" pitchFamily="2" charset="0"/>
              </a:rPr>
              <a:t>Scenarijai:</a:t>
            </a:r>
          </a:p>
          <a:p>
            <a:pPr algn="l">
              <a:spcBef>
                <a:spcPct val="0"/>
              </a:spcBef>
              <a:tabLst>
                <a:tab pos="177800" algn="l"/>
                <a:tab pos="1077913" algn="l"/>
                <a:tab pos="1979613" algn="l"/>
              </a:tabLst>
            </a:pPr>
            <a:r>
              <a:rPr lang="lt-LT" sz="2400" b="1" dirty="0">
                <a:latin typeface="+mj-lt"/>
                <a:cs typeface="MV Boli" pitchFamily="2" charset="0"/>
              </a:rPr>
              <a:t>	A	B	C</a:t>
            </a:r>
            <a:endParaRPr lang="lt-LT" sz="2800" b="1" dirty="0">
              <a:latin typeface="+mj-lt"/>
              <a:cs typeface="MV Boli" pitchFamily="2" charset="0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8FE0769D-ACA7-4DF4-989B-8012334D742E}"/>
              </a:ext>
            </a:extLst>
          </p:cNvPr>
          <p:cNvSpPr/>
          <p:nvPr/>
        </p:nvSpPr>
        <p:spPr bwMode="auto">
          <a:xfrm>
            <a:off x="7486938" y="1792306"/>
            <a:ext cx="202002" cy="212424"/>
          </a:xfrm>
          <a:prstGeom prst="rect">
            <a:avLst/>
          </a:prstGeom>
          <a:solidFill>
            <a:srgbClr val="FFE0D9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42900" marR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7454F082-7C68-467D-A713-DE223B5C3AA0}"/>
              </a:ext>
            </a:extLst>
          </p:cNvPr>
          <p:cNvSpPr/>
          <p:nvPr/>
        </p:nvSpPr>
        <p:spPr bwMode="auto">
          <a:xfrm>
            <a:off x="8375774" y="1792306"/>
            <a:ext cx="202002" cy="212424"/>
          </a:xfrm>
          <a:prstGeom prst="rect">
            <a:avLst/>
          </a:prstGeom>
          <a:solidFill>
            <a:srgbClr val="CCFF99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42900" marR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A67D702E-1D32-469D-855E-2A15765BBEE0}"/>
              </a:ext>
            </a:extLst>
          </p:cNvPr>
          <p:cNvSpPr/>
          <p:nvPr/>
        </p:nvSpPr>
        <p:spPr bwMode="auto">
          <a:xfrm>
            <a:off x="3409596" y="2290943"/>
            <a:ext cx="487996" cy="355203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42900" marR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40" name="Rectangle 4">
            <a:extLst>
              <a:ext uri="{FF2B5EF4-FFF2-40B4-BE49-F238E27FC236}">
                <a16:creationId xmlns:a16="http://schemas.microsoft.com/office/drawing/2014/main" id="{E8984C00-7B1A-458B-8EF4-DE47CBB22B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" y="1558167"/>
            <a:ext cx="7688941" cy="430241"/>
          </a:xfrm>
          <a:prstGeom prst="rect">
            <a:avLst/>
          </a:prstGeom>
          <a:noFill/>
          <a:ln>
            <a:noFill/>
          </a:ln>
          <a:extLst/>
        </p:spPr>
        <p:txBody>
          <a:bodyPr anchor="t" anchorCtr="0"/>
          <a:lstStyle/>
          <a:p>
            <a:pPr>
              <a:spcBef>
                <a:spcPct val="0"/>
              </a:spcBef>
            </a:pPr>
            <a:r>
              <a:rPr lang="en-US" sz="2400" b="1" dirty="0">
                <a:latin typeface="+mj-lt"/>
                <a:cs typeface="MV Boli" pitchFamily="2" charset="0"/>
              </a:rPr>
              <a:t>MLN</a:t>
            </a:r>
            <a:r>
              <a:rPr lang="lt-LT" sz="2400" b="1" dirty="0">
                <a:latin typeface="+mj-lt"/>
                <a:cs typeface="MV Boli" pitchFamily="2" charset="0"/>
              </a:rPr>
              <a:t>. €</a:t>
            </a:r>
            <a:endParaRPr lang="lt-LT" sz="2800" b="1" baseline="30000" dirty="0">
              <a:latin typeface="+mj-lt"/>
              <a:cs typeface="MV Boli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2687994"/>
      </p:ext>
    </p:extLst>
  </p:cSld>
  <p:clrMapOvr>
    <a:masterClrMapping/>
  </p:clrMapOvr>
  <p:transition spd="slow">
    <p:pull dir="rd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7" name="Chart 46">
            <a:extLst>
              <a:ext uri="{FF2B5EF4-FFF2-40B4-BE49-F238E27FC236}">
                <a16:creationId xmlns:a16="http://schemas.microsoft.com/office/drawing/2014/main" id="{4A83EE69-CA12-4A8B-BDAE-6A6C274746A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38738842"/>
              </p:ext>
            </p:extLst>
          </p:nvPr>
        </p:nvGraphicFramePr>
        <p:xfrm>
          <a:off x="1010645" y="3510888"/>
          <a:ext cx="3010735" cy="32720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48" name="Chart 47">
            <a:extLst>
              <a:ext uri="{FF2B5EF4-FFF2-40B4-BE49-F238E27FC236}">
                <a16:creationId xmlns:a16="http://schemas.microsoft.com/office/drawing/2014/main" id="{B78AA78C-D5A4-4788-B0A5-3D142857F50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92290635"/>
              </p:ext>
            </p:extLst>
          </p:nvPr>
        </p:nvGraphicFramePr>
        <p:xfrm>
          <a:off x="5055499" y="3510888"/>
          <a:ext cx="3010735" cy="32720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41" name="Rectangle 4">
            <a:extLst>
              <a:ext uri="{FF2B5EF4-FFF2-40B4-BE49-F238E27FC236}">
                <a16:creationId xmlns:a16="http://schemas.microsoft.com/office/drawing/2014/main" id="{D6B24D97-7D13-42E4-8CB7-B50B8489F3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9182" y="361950"/>
            <a:ext cx="8461731" cy="871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l">
              <a:lnSpc>
                <a:spcPct val="80000"/>
              </a:lnSpc>
              <a:spcBef>
                <a:spcPct val="0"/>
              </a:spcBef>
            </a:pPr>
            <a:r>
              <a:rPr lang="lt-LT" sz="3600" b="1" dirty="0">
                <a:solidFill>
                  <a:srgbClr val="4D4D4D"/>
                </a:solidFill>
                <a:effectLst>
                  <a:glow rad="1270000">
                    <a:srgbClr val="99CC00">
                      <a:alpha val="15000"/>
                    </a:srgbClr>
                  </a:glow>
                </a:effectLst>
                <a:latin typeface="Calibri" pitchFamily="34" charset="0"/>
                <a:cs typeface="MV Boli" pitchFamily="2" charset="0"/>
              </a:rPr>
              <a:t>Kasmetiniai ekonominiai praradimai</a:t>
            </a:r>
            <a:br>
              <a:rPr lang="lt-LT" sz="3600" b="1" dirty="0">
                <a:solidFill>
                  <a:srgbClr val="4D4D4D"/>
                </a:solidFill>
                <a:latin typeface="Calibri" pitchFamily="34" charset="0"/>
                <a:cs typeface="MV Boli" pitchFamily="2" charset="0"/>
              </a:rPr>
            </a:br>
            <a:r>
              <a:rPr lang="lt-LT" sz="2800" dirty="0">
                <a:solidFill>
                  <a:srgbClr val="4D4D4D"/>
                </a:solidFill>
                <a:effectLst>
                  <a:glow rad="1117600">
                    <a:srgbClr val="99CC00">
                      <a:alpha val="10000"/>
                    </a:srgbClr>
                  </a:glow>
                  <a:reflection blurRad="6350" stA="10000" endPos="45500" dir="5400000" sy="-100000" algn="bl" rotWithShape="0"/>
                </a:effectLst>
                <a:latin typeface="Arial" pitchFamily="34" charset="0"/>
                <a:cs typeface="Arial" pitchFamily="34" charset="0"/>
              </a:rPr>
              <a:t>mokesčiai ir kompensacijos (valstybiniai</a:t>
            </a:r>
            <a:r>
              <a:rPr lang="en-US" sz="2800" dirty="0">
                <a:solidFill>
                  <a:srgbClr val="4D4D4D"/>
                </a:solidFill>
                <a:effectLst>
                  <a:glow rad="1117600">
                    <a:srgbClr val="99CC00">
                      <a:alpha val="10000"/>
                    </a:srgbClr>
                  </a:glow>
                  <a:reflection blurRad="6350" stA="10000" endPos="45500" dir="5400000" sy="-100000" algn="bl" rotWithShape="0"/>
                </a:effectLst>
                <a:latin typeface="Arial" pitchFamily="34" charset="0"/>
                <a:cs typeface="Arial" pitchFamily="34" charset="0"/>
              </a:rPr>
              <a:t>&amp;</a:t>
            </a:r>
            <a:r>
              <a:rPr lang="lt-LT" sz="2800" dirty="0">
                <a:solidFill>
                  <a:srgbClr val="4D4D4D"/>
                </a:solidFill>
                <a:effectLst>
                  <a:glow rad="1117600">
                    <a:srgbClr val="99CC00">
                      <a:alpha val="10000"/>
                    </a:srgbClr>
                  </a:glow>
                  <a:reflection blurRad="6350" stA="10000" endPos="45500" dir="5400000" sy="-100000" algn="bl" rotWithShape="0"/>
                </a:effectLst>
                <a:latin typeface="Arial" pitchFamily="34" charset="0"/>
                <a:cs typeface="Arial" pitchFamily="34" charset="0"/>
              </a:rPr>
              <a:t>privatūs)</a:t>
            </a:r>
          </a:p>
        </p:txBody>
      </p:sp>
      <p:sp>
        <p:nvSpPr>
          <p:cNvPr id="42" name="Rectangle 4">
            <a:extLst>
              <a:ext uri="{FF2B5EF4-FFF2-40B4-BE49-F238E27FC236}">
                <a16:creationId xmlns:a16="http://schemas.microsoft.com/office/drawing/2014/main" id="{358CD91E-6DED-4930-984D-4D12244431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" y="1561945"/>
            <a:ext cx="9143999" cy="871539"/>
          </a:xfrm>
          <a:prstGeom prst="rect">
            <a:avLst/>
          </a:prstGeom>
          <a:noFill/>
          <a:ln>
            <a:noFill/>
          </a:ln>
          <a:extLst/>
        </p:spPr>
        <p:txBody>
          <a:bodyPr anchor="t" anchorCtr="0"/>
          <a:lstStyle/>
          <a:p>
            <a:pPr>
              <a:spcBef>
                <a:spcPct val="0"/>
              </a:spcBef>
            </a:pPr>
            <a:r>
              <a:rPr lang="en-US" sz="2400" b="1" dirty="0">
                <a:latin typeface="+mj-lt"/>
                <a:cs typeface="MV Boli" pitchFamily="2" charset="0"/>
              </a:rPr>
              <a:t>MLN</a:t>
            </a:r>
            <a:r>
              <a:rPr lang="lt-LT" sz="2400" b="1" dirty="0">
                <a:latin typeface="+mj-lt"/>
                <a:cs typeface="MV Boli" pitchFamily="2" charset="0"/>
              </a:rPr>
              <a:t>. €</a:t>
            </a:r>
            <a:endParaRPr lang="lt-LT" sz="2800" b="1" baseline="30000" dirty="0">
              <a:latin typeface="+mj-lt"/>
              <a:cs typeface="MV Boli" pitchFamily="2" charset="0"/>
            </a:endParaRPr>
          </a:p>
          <a:p>
            <a:pPr>
              <a:spcBef>
                <a:spcPct val="0"/>
              </a:spcBef>
            </a:pPr>
            <a:r>
              <a:rPr lang="lt-LT" sz="2400" dirty="0">
                <a:latin typeface="+mj-lt"/>
                <a:cs typeface="MV Boli" pitchFamily="2" charset="0"/>
              </a:rPr>
              <a:t>/pagal realų I-o dešimtmečio miško naudojimą/</a:t>
            </a:r>
            <a:endParaRPr lang="lt-LT" sz="2000" dirty="0">
              <a:latin typeface="+mj-lt"/>
              <a:cs typeface="MV Boli" pitchFamily="2" charset="0"/>
            </a:endParaRP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7325D893-27D4-4052-9EB5-1DF154B976F4}"/>
              </a:ext>
            </a:extLst>
          </p:cNvPr>
          <p:cNvSpPr/>
          <p:nvPr/>
        </p:nvSpPr>
        <p:spPr bwMode="auto">
          <a:xfrm>
            <a:off x="1456048" y="5339896"/>
            <a:ext cx="594207" cy="1152832"/>
          </a:xfrm>
          <a:prstGeom prst="rect">
            <a:avLst/>
          </a:prstGeom>
          <a:solidFill>
            <a:schemeClr val="bg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42900" marR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C5C72127-C275-4CA8-8DE2-C3C1DEFD7DBB}"/>
              </a:ext>
            </a:extLst>
          </p:cNvPr>
          <p:cNvSpPr/>
          <p:nvPr/>
        </p:nvSpPr>
        <p:spPr bwMode="auto">
          <a:xfrm>
            <a:off x="2360922" y="6213813"/>
            <a:ext cx="594207" cy="278914"/>
          </a:xfrm>
          <a:prstGeom prst="rect">
            <a:avLst/>
          </a:prstGeom>
          <a:solidFill>
            <a:srgbClr val="FFE0D9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42900" marR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0AE45D95-2CCF-4D67-9B04-9A5363A0F36F}"/>
              </a:ext>
            </a:extLst>
          </p:cNvPr>
          <p:cNvSpPr/>
          <p:nvPr/>
        </p:nvSpPr>
        <p:spPr bwMode="auto">
          <a:xfrm>
            <a:off x="3265796" y="6006645"/>
            <a:ext cx="594207" cy="486082"/>
          </a:xfrm>
          <a:prstGeom prst="rect">
            <a:avLst/>
          </a:prstGeom>
          <a:solidFill>
            <a:srgbClr val="CCFF99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42900" marR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8714248F-F9B1-4192-9419-F821CFE3A4AA}"/>
              </a:ext>
            </a:extLst>
          </p:cNvPr>
          <p:cNvSpPr/>
          <p:nvPr/>
        </p:nvSpPr>
        <p:spPr bwMode="auto">
          <a:xfrm>
            <a:off x="5508021" y="3661907"/>
            <a:ext cx="594207" cy="2830821"/>
          </a:xfrm>
          <a:prstGeom prst="rect">
            <a:avLst/>
          </a:prstGeom>
          <a:solidFill>
            <a:schemeClr val="bg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42900" marR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945CE5CA-6FE4-4C8B-82AD-21F2C6D0D2A0}"/>
              </a:ext>
            </a:extLst>
          </p:cNvPr>
          <p:cNvSpPr/>
          <p:nvPr/>
        </p:nvSpPr>
        <p:spPr bwMode="auto">
          <a:xfrm>
            <a:off x="6412895" y="5871707"/>
            <a:ext cx="594207" cy="621020"/>
          </a:xfrm>
          <a:prstGeom prst="rect">
            <a:avLst/>
          </a:prstGeom>
          <a:solidFill>
            <a:srgbClr val="FFE0D9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42900" marR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63D6C3E4-9DB5-47CD-BC94-3D7D57EFCFD9}"/>
              </a:ext>
            </a:extLst>
          </p:cNvPr>
          <p:cNvSpPr/>
          <p:nvPr/>
        </p:nvSpPr>
        <p:spPr bwMode="auto">
          <a:xfrm>
            <a:off x="7317769" y="5290682"/>
            <a:ext cx="594207" cy="1202045"/>
          </a:xfrm>
          <a:prstGeom prst="rect">
            <a:avLst/>
          </a:prstGeom>
          <a:solidFill>
            <a:srgbClr val="CCFF99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42900" marR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58" name="Rectangle 4">
            <a:extLst>
              <a:ext uri="{FF2B5EF4-FFF2-40B4-BE49-F238E27FC236}">
                <a16:creationId xmlns:a16="http://schemas.microsoft.com/office/drawing/2014/main" id="{BE7AD6A6-C94B-433F-959B-DBA89780A2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35611" y="4969889"/>
            <a:ext cx="859902" cy="430241"/>
          </a:xfrm>
          <a:prstGeom prst="rect">
            <a:avLst/>
          </a:prstGeom>
          <a:noFill/>
          <a:ln>
            <a:noFill/>
          </a:ln>
          <a:extLst/>
        </p:spPr>
        <p:txBody>
          <a:bodyPr anchor="t" anchorCtr="0"/>
          <a:lstStyle/>
          <a:p>
            <a:pPr>
              <a:spcBef>
                <a:spcPct val="0"/>
              </a:spcBef>
            </a:pPr>
            <a:r>
              <a:rPr lang="lt-LT" sz="2000" b="1" dirty="0">
                <a:latin typeface="+mj-lt"/>
                <a:cs typeface="MV Boli" pitchFamily="2" charset="0"/>
              </a:rPr>
              <a:t>27,95</a:t>
            </a:r>
            <a:endParaRPr lang="lt-LT" sz="2400" b="1" dirty="0">
              <a:latin typeface="+mj-lt"/>
              <a:cs typeface="MV Boli" pitchFamily="2" charset="0"/>
            </a:endParaRPr>
          </a:p>
        </p:txBody>
      </p:sp>
      <p:sp>
        <p:nvSpPr>
          <p:cNvPr id="59" name="Rectangle 4">
            <a:extLst>
              <a:ext uri="{FF2B5EF4-FFF2-40B4-BE49-F238E27FC236}">
                <a16:creationId xmlns:a16="http://schemas.microsoft.com/office/drawing/2014/main" id="{334AE723-DA99-4201-9774-04A51DB14E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30157" y="5828971"/>
            <a:ext cx="697338" cy="430241"/>
          </a:xfrm>
          <a:prstGeom prst="rect">
            <a:avLst/>
          </a:prstGeom>
          <a:noFill/>
          <a:ln>
            <a:noFill/>
          </a:ln>
          <a:extLst/>
        </p:spPr>
        <p:txBody>
          <a:bodyPr anchor="t" anchorCtr="0"/>
          <a:lstStyle/>
          <a:p>
            <a:pPr>
              <a:spcBef>
                <a:spcPct val="0"/>
              </a:spcBef>
            </a:pPr>
            <a:r>
              <a:rPr lang="lt-LT" sz="2000" b="1" dirty="0">
                <a:latin typeface="+mj-lt"/>
                <a:cs typeface="MV Boli" pitchFamily="2" charset="0"/>
              </a:rPr>
              <a:t>6,77</a:t>
            </a:r>
            <a:endParaRPr lang="lt-LT" sz="2400" b="1" dirty="0">
              <a:latin typeface="+mj-lt"/>
              <a:cs typeface="MV Boli" pitchFamily="2" charset="0"/>
            </a:endParaRPr>
          </a:p>
        </p:txBody>
      </p:sp>
      <p:sp>
        <p:nvSpPr>
          <p:cNvPr id="60" name="Rectangle 4">
            <a:extLst>
              <a:ext uri="{FF2B5EF4-FFF2-40B4-BE49-F238E27FC236}">
                <a16:creationId xmlns:a16="http://schemas.microsoft.com/office/drawing/2014/main" id="{C00E7DA5-B6FB-4E4B-9D72-C8A81F8383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94892" y="5618613"/>
            <a:ext cx="926488" cy="430241"/>
          </a:xfrm>
          <a:prstGeom prst="rect">
            <a:avLst/>
          </a:prstGeom>
          <a:noFill/>
          <a:ln>
            <a:noFill/>
          </a:ln>
          <a:extLst/>
        </p:spPr>
        <p:txBody>
          <a:bodyPr anchor="t" anchorCtr="0"/>
          <a:lstStyle/>
          <a:p>
            <a:pPr>
              <a:spcBef>
                <a:spcPct val="0"/>
              </a:spcBef>
            </a:pPr>
            <a:r>
              <a:rPr lang="lt-LT" sz="2000" b="1" dirty="0">
                <a:latin typeface="+mj-lt"/>
                <a:cs typeface="MV Boli" pitchFamily="2" charset="0"/>
              </a:rPr>
              <a:t>11,96</a:t>
            </a:r>
            <a:endParaRPr lang="lt-LT" sz="2400" b="1" dirty="0">
              <a:latin typeface="+mj-lt"/>
              <a:cs typeface="MV Boli" pitchFamily="2" charset="0"/>
            </a:endParaRPr>
          </a:p>
        </p:txBody>
      </p:sp>
      <p:sp>
        <p:nvSpPr>
          <p:cNvPr id="61" name="Rectangle 4">
            <a:extLst>
              <a:ext uri="{FF2B5EF4-FFF2-40B4-BE49-F238E27FC236}">
                <a16:creationId xmlns:a16="http://schemas.microsoft.com/office/drawing/2014/main" id="{FF6E2F47-701B-4B83-96BB-B53A15CD96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86764" y="3291140"/>
            <a:ext cx="859902" cy="430241"/>
          </a:xfrm>
          <a:prstGeom prst="rect">
            <a:avLst/>
          </a:prstGeom>
          <a:noFill/>
          <a:ln>
            <a:noFill/>
          </a:ln>
          <a:extLst/>
        </p:spPr>
        <p:txBody>
          <a:bodyPr anchor="t" anchorCtr="0"/>
          <a:lstStyle/>
          <a:p>
            <a:pPr>
              <a:spcBef>
                <a:spcPct val="0"/>
              </a:spcBef>
            </a:pPr>
            <a:r>
              <a:rPr lang="lt-LT" sz="2000" b="1" dirty="0">
                <a:latin typeface="+mj-lt"/>
                <a:cs typeface="MV Boli" pitchFamily="2" charset="0"/>
              </a:rPr>
              <a:t>68,65</a:t>
            </a:r>
            <a:endParaRPr lang="lt-LT" sz="2400" b="1" dirty="0">
              <a:latin typeface="+mj-lt"/>
              <a:cs typeface="MV Boli" pitchFamily="2" charset="0"/>
            </a:endParaRPr>
          </a:p>
        </p:txBody>
      </p:sp>
      <p:sp>
        <p:nvSpPr>
          <p:cNvPr id="62" name="Rectangle 4">
            <a:extLst>
              <a:ext uri="{FF2B5EF4-FFF2-40B4-BE49-F238E27FC236}">
                <a16:creationId xmlns:a16="http://schemas.microsoft.com/office/drawing/2014/main" id="{6E176167-30A8-4058-9AC3-39B3A8D39E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96447" y="5486071"/>
            <a:ext cx="867064" cy="430241"/>
          </a:xfrm>
          <a:prstGeom prst="rect">
            <a:avLst/>
          </a:prstGeom>
          <a:noFill/>
          <a:ln>
            <a:noFill/>
          </a:ln>
          <a:extLst/>
        </p:spPr>
        <p:txBody>
          <a:bodyPr anchor="t" anchorCtr="0"/>
          <a:lstStyle/>
          <a:p>
            <a:pPr>
              <a:spcBef>
                <a:spcPct val="0"/>
              </a:spcBef>
            </a:pPr>
            <a:r>
              <a:rPr lang="lt-LT" sz="2000" b="1" dirty="0">
                <a:latin typeface="+mj-lt"/>
                <a:cs typeface="MV Boli" pitchFamily="2" charset="0"/>
              </a:rPr>
              <a:t>15,07</a:t>
            </a:r>
            <a:endParaRPr lang="lt-LT" sz="2400" b="1" dirty="0">
              <a:latin typeface="+mj-lt"/>
              <a:cs typeface="MV Boli" pitchFamily="2" charset="0"/>
            </a:endParaRPr>
          </a:p>
        </p:txBody>
      </p:sp>
      <p:sp>
        <p:nvSpPr>
          <p:cNvPr id="63" name="Rectangle 4">
            <a:extLst>
              <a:ext uri="{FF2B5EF4-FFF2-40B4-BE49-F238E27FC236}">
                <a16:creationId xmlns:a16="http://schemas.microsoft.com/office/drawing/2014/main" id="{9A247D9B-2255-4B9C-98F2-CB41F0FD93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46045" y="4909655"/>
            <a:ext cx="926488" cy="430241"/>
          </a:xfrm>
          <a:prstGeom prst="rect">
            <a:avLst/>
          </a:prstGeom>
          <a:noFill/>
          <a:ln>
            <a:noFill/>
          </a:ln>
          <a:extLst/>
        </p:spPr>
        <p:txBody>
          <a:bodyPr anchor="t" anchorCtr="0"/>
          <a:lstStyle/>
          <a:p>
            <a:pPr>
              <a:spcBef>
                <a:spcPct val="0"/>
              </a:spcBef>
            </a:pPr>
            <a:r>
              <a:rPr lang="lt-LT" sz="2000" b="1" dirty="0">
                <a:latin typeface="+mj-lt"/>
                <a:cs typeface="MV Boli" pitchFamily="2" charset="0"/>
              </a:rPr>
              <a:t>29,16</a:t>
            </a:r>
            <a:endParaRPr lang="lt-LT" sz="2400" b="1" dirty="0">
              <a:latin typeface="+mj-lt"/>
              <a:cs typeface="MV Boli" pitchFamily="2" charset="0"/>
            </a:endParaRP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E4E8136B-AF8F-47A2-BD82-1E587930D52E}"/>
              </a:ext>
            </a:extLst>
          </p:cNvPr>
          <p:cNvSpPr/>
          <p:nvPr/>
        </p:nvSpPr>
        <p:spPr bwMode="auto">
          <a:xfrm>
            <a:off x="929130" y="3510888"/>
            <a:ext cx="487996" cy="1466403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42900" marR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65" name="Rectangle 4">
            <a:extLst>
              <a:ext uri="{FF2B5EF4-FFF2-40B4-BE49-F238E27FC236}">
                <a16:creationId xmlns:a16="http://schemas.microsoft.com/office/drawing/2014/main" id="{FD766CDD-62B6-46AF-9B5E-4A1BE5C75E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85861" y="4255757"/>
            <a:ext cx="2139978" cy="430241"/>
          </a:xfrm>
          <a:prstGeom prst="rect">
            <a:avLst/>
          </a:prstGeom>
          <a:noFill/>
          <a:ln>
            <a:noFill/>
          </a:ln>
          <a:extLst/>
        </p:spPr>
        <p:txBody>
          <a:bodyPr anchor="t" anchorCtr="0"/>
          <a:lstStyle/>
          <a:p>
            <a:pPr>
              <a:spcBef>
                <a:spcPct val="0"/>
              </a:spcBef>
            </a:pPr>
            <a:r>
              <a:rPr lang="lt-LT" sz="2000" b="1" dirty="0">
                <a:latin typeface="+mj-lt"/>
                <a:cs typeface="MV Boli" pitchFamily="2" charset="0"/>
              </a:rPr>
              <a:t>Mokesčiai</a:t>
            </a:r>
            <a:endParaRPr lang="lt-LT" sz="2400" b="1" dirty="0">
              <a:latin typeface="+mj-lt"/>
              <a:cs typeface="MV Boli" pitchFamily="2" charset="0"/>
            </a:endParaRPr>
          </a:p>
        </p:txBody>
      </p:sp>
      <p:sp>
        <p:nvSpPr>
          <p:cNvPr id="66" name="Rectangle 4">
            <a:extLst>
              <a:ext uri="{FF2B5EF4-FFF2-40B4-BE49-F238E27FC236}">
                <a16:creationId xmlns:a16="http://schemas.microsoft.com/office/drawing/2014/main" id="{31B92970-20AC-475D-8034-086F4AD9A7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41871" y="2805919"/>
            <a:ext cx="4176215" cy="623649"/>
          </a:xfrm>
          <a:prstGeom prst="rect">
            <a:avLst/>
          </a:prstGeom>
          <a:noFill/>
          <a:ln>
            <a:noFill/>
          </a:ln>
          <a:extLst/>
        </p:spPr>
        <p:txBody>
          <a:bodyPr anchor="t" anchorCtr="0"/>
          <a:lstStyle/>
          <a:p>
            <a:pPr>
              <a:spcBef>
                <a:spcPct val="0"/>
              </a:spcBef>
            </a:pPr>
            <a:r>
              <a:rPr lang="lt-LT" sz="2000" b="1" dirty="0">
                <a:latin typeface="+mj-lt"/>
                <a:cs typeface="MV Boli" pitchFamily="2" charset="0"/>
              </a:rPr>
              <a:t>Mokesčiai + kompensacijos</a:t>
            </a:r>
            <a:endParaRPr lang="lt-LT" sz="2400" b="1" dirty="0">
              <a:latin typeface="+mj-lt"/>
              <a:cs typeface="MV Boli" pitchFamily="2" charset="0"/>
            </a:endParaRPr>
          </a:p>
        </p:txBody>
      </p:sp>
      <p:sp>
        <p:nvSpPr>
          <p:cNvPr id="67" name="Rectangle 4">
            <a:extLst>
              <a:ext uri="{FF2B5EF4-FFF2-40B4-BE49-F238E27FC236}">
                <a16:creationId xmlns:a16="http://schemas.microsoft.com/office/drawing/2014/main" id="{A8CE4392-EAAF-468F-B7B4-BC10B791A4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11634" y="6151797"/>
            <a:ext cx="507856" cy="430241"/>
          </a:xfrm>
          <a:prstGeom prst="rect">
            <a:avLst/>
          </a:prstGeom>
          <a:noFill/>
          <a:ln>
            <a:noFill/>
          </a:ln>
          <a:extLst/>
        </p:spPr>
        <p:txBody>
          <a:bodyPr anchor="t" anchorCtr="0"/>
          <a:lstStyle/>
          <a:p>
            <a:pPr>
              <a:spcBef>
                <a:spcPct val="0"/>
              </a:spcBef>
            </a:pPr>
            <a:r>
              <a:rPr lang="lt-LT" sz="2000" b="1" dirty="0">
                <a:latin typeface="+mj-lt"/>
                <a:cs typeface="MV Boli" pitchFamily="2" charset="0"/>
              </a:rPr>
              <a:t>A</a:t>
            </a:r>
            <a:endParaRPr lang="lt-LT" sz="2400" b="1" dirty="0">
              <a:latin typeface="+mj-lt"/>
              <a:cs typeface="MV Boli" pitchFamily="2" charset="0"/>
            </a:endParaRPr>
          </a:p>
        </p:txBody>
      </p:sp>
      <p:sp>
        <p:nvSpPr>
          <p:cNvPr id="68" name="Rectangle 4">
            <a:extLst>
              <a:ext uri="{FF2B5EF4-FFF2-40B4-BE49-F238E27FC236}">
                <a16:creationId xmlns:a16="http://schemas.microsoft.com/office/drawing/2014/main" id="{5D814B4A-DD79-4F41-A098-451828243A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18150" y="6151797"/>
            <a:ext cx="507856" cy="430241"/>
          </a:xfrm>
          <a:prstGeom prst="rect">
            <a:avLst/>
          </a:prstGeom>
          <a:noFill/>
          <a:ln>
            <a:noFill/>
          </a:ln>
          <a:extLst/>
        </p:spPr>
        <p:txBody>
          <a:bodyPr anchor="t" anchorCtr="0"/>
          <a:lstStyle/>
          <a:p>
            <a:pPr>
              <a:spcBef>
                <a:spcPct val="0"/>
              </a:spcBef>
            </a:pPr>
            <a:r>
              <a:rPr lang="lt-LT" sz="2000" b="1" dirty="0">
                <a:latin typeface="+mj-lt"/>
                <a:cs typeface="MV Boli" pitchFamily="2" charset="0"/>
              </a:rPr>
              <a:t>B</a:t>
            </a:r>
            <a:endParaRPr lang="lt-LT" sz="2400" b="1" dirty="0">
              <a:latin typeface="+mj-lt"/>
              <a:cs typeface="MV Boli" pitchFamily="2" charset="0"/>
            </a:endParaRPr>
          </a:p>
        </p:txBody>
      </p:sp>
      <p:sp>
        <p:nvSpPr>
          <p:cNvPr id="69" name="Rectangle 4">
            <a:extLst>
              <a:ext uri="{FF2B5EF4-FFF2-40B4-BE49-F238E27FC236}">
                <a16:creationId xmlns:a16="http://schemas.microsoft.com/office/drawing/2014/main" id="{19865C6B-B4D5-4236-B11C-18001E082F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90626" y="6151797"/>
            <a:ext cx="507856" cy="430241"/>
          </a:xfrm>
          <a:prstGeom prst="rect">
            <a:avLst/>
          </a:prstGeom>
          <a:noFill/>
          <a:ln>
            <a:noFill/>
          </a:ln>
          <a:extLst/>
        </p:spPr>
        <p:txBody>
          <a:bodyPr anchor="t" anchorCtr="0"/>
          <a:lstStyle/>
          <a:p>
            <a:pPr>
              <a:spcBef>
                <a:spcPct val="0"/>
              </a:spcBef>
            </a:pPr>
            <a:r>
              <a:rPr lang="lt-LT" sz="2000" b="1" dirty="0">
                <a:latin typeface="+mj-lt"/>
                <a:cs typeface="MV Boli" pitchFamily="2" charset="0"/>
              </a:rPr>
              <a:t>C</a:t>
            </a:r>
            <a:endParaRPr lang="lt-LT" sz="2400" b="1" dirty="0">
              <a:latin typeface="+mj-lt"/>
              <a:cs typeface="MV Boli" pitchFamily="2" charset="0"/>
            </a:endParaRPr>
          </a:p>
        </p:txBody>
      </p:sp>
      <p:sp>
        <p:nvSpPr>
          <p:cNvPr id="70" name="Rectangle 4">
            <a:extLst>
              <a:ext uri="{FF2B5EF4-FFF2-40B4-BE49-F238E27FC236}">
                <a16:creationId xmlns:a16="http://schemas.microsoft.com/office/drawing/2014/main" id="{D3012BA5-8DD4-4175-A363-2D9913C11D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78668" y="6151797"/>
            <a:ext cx="507856" cy="430241"/>
          </a:xfrm>
          <a:prstGeom prst="rect">
            <a:avLst/>
          </a:prstGeom>
          <a:noFill/>
          <a:ln>
            <a:noFill/>
          </a:ln>
          <a:extLst/>
        </p:spPr>
        <p:txBody>
          <a:bodyPr anchor="t" anchorCtr="0"/>
          <a:lstStyle/>
          <a:p>
            <a:pPr>
              <a:spcBef>
                <a:spcPct val="0"/>
              </a:spcBef>
            </a:pPr>
            <a:r>
              <a:rPr lang="lt-LT" sz="2000" b="1" dirty="0">
                <a:latin typeface="+mj-lt"/>
                <a:cs typeface="MV Boli" pitchFamily="2" charset="0"/>
              </a:rPr>
              <a:t>A</a:t>
            </a:r>
            <a:endParaRPr lang="lt-LT" sz="2400" b="1" dirty="0">
              <a:latin typeface="+mj-lt"/>
              <a:cs typeface="MV Boli" pitchFamily="2" charset="0"/>
            </a:endParaRPr>
          </a:p>
        </p:txBody>
      </p:sp>
      <p:sp>
        <p:nvSpPr>
          <p:cNvPr id="71" name="Rectangle 4">
            <a:extLst>
              <a:ext uri="{FF2B5EF4-FFF2-40B4-BE49-F238E27FC236}">
                <a16:creationId xmlns:a16="http://schemas.microsoft.com/office/drawing/2014/main" id="{F8993ACF-1FDB-4289-9668-86B01B654B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85184" y="6151797"/>
            <a:ext cx="507856" cy="430241"/>
          </a:xfrm>
          <a:prstGeom prst="rect">
            <a:avLst/>
          </a:prstGeom>
          <a:noFill/>
          <a:ln>
            <a:noFill/>
          </a:ln>
          <a:extLst/>
        </p:spPr>
        <p:txBody>
          <a:bodyPr anchor="t" anchorCtr="0"/>
          <a:lstStyle/>
          <a:p>
            <a:pPr>
              <a:spcBef>
                <a:spcPct val="0"/>
              </a:spcBef>
            </a:pPr>
            <a:r>
              <a:rPr lang="lt-LT" sz="2000" b="1" dirty="0">
                <a:latin typeface="+mj-lt"/>
                <a:cs typeface="MV Boli" pitchFamily="2" charset="0"/>
              </a:rPr>
              <a:t>B</a:t>
            </a:r>
            <a:endParaRPr lang="lt-LT" sz="2400" b="1" dirty="0">
              <a:latin typeface="+mj-lt"/>
              <a:cs typeface="MV Boli" pitchFamily="2" charset="0"/>
            </a:endParaRPr>
          </a:p>
        </p:txBody>
      </p:sp>
      <p:sp>
        <p:nvSpPr>
          <p:cNvPr id="72" name="Rectangle 4">
            <a:extLst>
              <a:ext uri="{FF2B5EF4-FFF2-40B4-BE49-F238E27FC236}">
                <a16:creationId xmlns:a16="http://schemas.microsoft.com/office/drawing/2014/main" id="{07F1B07F-EA0E-4C6E-A09C-97CEB9C40F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57660" y="6151797"/>
            <a:ext cx="507856" cy="430241"/>
          </a:xfrm>
          <a:prstGeom prst="rect">
            <a:avLst/>
          </a:prstGeom>
          <a:noFill/>
          <a:ln>
            <a:noFill/>
          </a:ln>
          <a:extLst/>
        </p:spPr>
        <p:txBody>
          <a:bodyPr anchor="t" anchorCtr="0"/>
          <a:lstStyle/>
          <a:p>
            <a:pPr>
              <a:spcBef>
                <a:spcPct val="0"/>
              </a:spcBef>
            </a:pPr>
            <a:r>
              <a:rPr lang="lt-LT" sz="2000" b="1" dirty="0">
                <a:latin typeface="+mj-lt"/>
                <a:cs typeface="MV Boli" pitchFamily="2" charset="0"/>
              </a:rPr>
              <a:t>C</a:t>
            </a:r>
            <a:endParaRPr lang="lt-LT" sz="2400" b="1" dirty="0">
              <a:latin typeface="+mj-lt"/>
              <a:cs typeface="MV Boli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966179"/>
      </p:ext>
    </p:extLst>
  </p:cSld>
  <p:clrMapOvr>
    <a:masterClrMapping/>
  </p:clrMapOvr>
  <p:transition spd="slow">
    <p:pull dir="rd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8" name="Chart 57">
            <a:extLst>
              <a:ext uri="{FF2B5EF4-FFF2-40B4-BE49-F238E27FC236}">
                <a16:creationId xmlns:a16="http://schemas.microsoft.com/office/drawing/2014/main" id="{F7198F44-CB91-45F2-A0FC-47648E5DE64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36002863"/>
              </p:ext>
            </p:extLst>
          </p:nvPr>
        </p:nvGraphicFramePr>
        <p:xfrm>
          <a:off x="506291" y="1223525"/>
          <a:ext cx="2524125" cy="23308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59" name="Chart 58">
            <a:extLst>
              <a:ext uri="{FF2B5EF4-FFF2-40B4-BE49-F238E27FC236}">
                <a16:creationId xmlns:a16="http://schemas.microsoft.com/office/drawing/2014/main" id="{418E2D74-653E-470C-8FBE-3B71EED76A3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76621930"/>
              </p:ext>
            </p:extLst>
          </p:nvPr>
        </p:nvGraphicFramePr>
        <p:xfrm>
          <a:off x="3310988" y="1223525"/>
          <a:ext cx="2571163" cy="23308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60" name="Chart 59">
            <a:extLst>
              <a:ext uri="{FF2B5EF4-FFF2-40B4-BE49-F238E27FC236}">
                <a16:creationId xmlns:a16="http://schemas.microsoft.com/office/drawing/2014/main" id="{3B9EF442-85DA-4F56-AEE2-EFB7C243ADC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45619697"/>
              </p:ext>
            </p:extLst>
          </p:nvPr>
        </p:nvGraphicFramePr>
        <p:xfrm>
          <a:off x="6162993" y="1223525"/>
          <a:ext cx="2571163" cy="23308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62" name="Chart 61">
            <a:extLst>
              <a:ext uri="{FF2B5EF4-FFF2-40B4-BE49-F238E27FC236}">
                <a16:creationId xmlns:a16="http://schemas.microsoft.com/office/drawing/2014/main" id="{7418D0E0-BE2C-44AE-B199-7E80597D3AB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60030688"/>
              </p:ext>
            </p:extLst>
          </p:nvPr>
        </p:nvGraphicFramePr>
        <p:xfrm>
          <a:off x="3310988" y="4506719"/>
          <a:ext cx="2571163" cy="23308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63" name="Chart 62">
            <a:extLst>
              <a:ext uri="{FF2B5EF4-FFF2-40B4-BE49-F238E27FC236}">
                <a16:creationId xmlns:a16="http://schemas.microsoft.com/office/drawing/2014/main" id="{A2EF84EF-907E-479A-A459-87CCDCDB0F2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95443282"/>
              </p:ext>
            </p:extLst>
          </p:nvPr>
        </p:nvGraphicFramePr>
        <p:xfrm>
          <a:off x="6162993" y="4506719"/>
          <a:ext cx="2571163" cy="23308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481405F9-4C24-4744-A293-F295DF96FBA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93309443"/>
              </p:ext>
            </p:extLst>
          </p:nvPr>
        </p:nvGraphicFramePr>
        <p:xfrm>
          <a:off x="486642" y="4619056"/>
          <a:ext cx="2564107" cy="22459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sp>
        <p:nvSpPr>
          <p:cNvPr id="11" name="Rectangle 10">
            <a:extLst>
              <a:ext uri="{FF2B5EF4-FFF2-40B4-BE49-F238E27FC236}">
                <a16:creationId xmlns:a16="http://schemas.microsoft.com/office/drawing/2014/main" id="{21DDBADF-7E9F-4EB1-8D6F-B8FC30DA2D15}"/>
              </a:ext>
            </a:extLst>
          </p:cNvPr>
          <p:cNvSpPr/>
          <p:nvPr/>
        </p:nvSpPr>
        <p:spPr bwMode="auto">
          <a:xfrm>
            <a:off x="6641638" y="4794250"/>
            <a:ext cx="487996" cy="1855393"/>
          </a:xfrm>
          <a:prstGeom prst="rect">
            <a:avLst/>
          </a:prstGeom>
          <a:solidFill>
            <a:schemeClr val="bg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42900" marR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198972C-DFAD-4BC7-B387-4435CBA7455B}"/>
              </a:ext>
            </a:extLst>
          </p:cNvPr>
          <p:cNvSpPr/>
          <p:nvPr/>
        </p:nvSpPr>
        <p:spPr bwMode="auto">
          <a:xfrm>
            <a:off x="7376000" y="6235700"/>
            <a:ext cx="487996" cy="413944"/>
          </a:xfrm>
          <a:prstGeom prst="rect">
            <a:avLst/>
          </a:prstGeom>
          <a:solidFill>
            <a:srgbClr val="FFE0D9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42900" marR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D4750F7-3EFB-4AAB-BFBA-CF2F91486978}"/>
              </a:ext>
            </a:extLst>
          </p:cNvPr>
          <p:cNvSpPr/>
          <p:nvPr/>
        </p:nvSpPr>
        <p:spPr bwMode="auto">
          <a:xfrm>
            <a:off x="8117659" y="5886450"/>
            <a:ext cx="487996" cy="763194"/>
          </a:xfrm>
          <a:prstGeom prst="rect">
            <a:avLst/>
          </a:prstGeom>
          <a:solidFill>
            <a:srgbClr val="CCFF99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42900" marR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BF1E94D-EC3C-48B5-967B-023DB4550ACF}"/>
              </a:ext>
            </a:extLst>
          </p:cNvPr>
          <p:cNvSpPr/>
          <p:nvPr/>
        </p:nvSpPr>
        <p:spPr bwMode="auto">
          <a:xfrm>
            <a:off x="3793301" y="5905499"/>
            <a:ext cx="487996" cy="744143"/>
          </a:xfrm>
          <a:prstGeom prst="rect">
            <a:avLst/>
          </a:prstGeom>
          <a:solidFill>
            <a:schemeClr val="bg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42900" marR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83A11C4-5661-4348-BAA5-B4106540EF64}"/>
              </a:ext>
            </a:extLst>
          </p:cNvPr>
          <p:cNvSpPr/>
          <p:nvPr/>
        </p:nvSpPr>
        <p:spPr bwMode="auto">
          <a:xfrm>
            <a:off x="4537188" y="6521450"/>
            <a:ext cx="487996" cy="128192"/>
          </a:xfrm>
          <a:prstGeom prst="rect">
            <a:avLst/>
          </a:prstGeom>
          <a:solidFill>
            <a:srgbClr val="FFE0D9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42900" marR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0389C07-2326-4660-BF36-7D5DAF8588B0}"/>
              </a:ext>
            </a:extLst>
          </p:cNvPr>
          <p:cNvSpPr/>
          <p:nvPr/>
        </p:nvSpPr>
        <p:spPr bwMode="auto">
          <a:xfrm>
            <a:off x="5287733" y="6394450"/>
            <a:ext cx="487996" cy="255193"/>
          </a:xfrm>
          <a:prstGeom prst="rect">
            <a:avLst/>
          </a:prstGeom>
          <a:solidFill>
            <a:srgbClr val="CCFF99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42900" marR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E4616DA-5B07-4754-B14C-A63C0546819D}"/>
              </a:ext>
            </a:extLst>
          </p:cNvPr>
          <p:cNvSpPr/>
          <p:nvPr/>
        </p:nvSpPr>
        <p:spPr bwMode="auto">
          <a:xfrm>
            <a:off x="970808" y="4965699"/>
            <a:ext cx="487996" cy="1683943"/>
          </a:xfrm>
          <a:prstGeom prst="rect">
            <a:avLst/>
          </a:prstGeom>
          <a:solidFill>
            <a:schemeClr val="bg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42900" marR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DA86F07-B93A-4649-A7C7-B216132383AE}"/>
              </a:ext>
            </a:extLst>
          </p:cNvPr>
          <p:cNvSpPr/>
          <p:nvPr/>
        </p:nvSpPr>
        <p:spPr bwMode="auto">
          <a:xfrm>
            <a:off x="1705170" y="6292850"/>
            <a:ext cx="487996" cy="356793"/>
          </a:xfrm>
          <a:prstGeom prst="rect">
            <a:avLst/>
          </a:prstGeom>
          <a:solidFill>
            <a:srgbClr val="FFE0D9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42900" marR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7819B0B-89D0-4B4D-8609-9C929AD615F9}"/>
              </a:ext>
            </a:extLst>
          </p:cNvPr>
          <p:cNvSpPr/>
          <p:nvPr/>
        </p:nvSpPr>
        <p:spPr bwMode="auto">
          <a:xfrm>
            <a:off x="2446829" y="5962650"/>
            <a:ext cx="487996" cy="686992"/>
          </a:xfrm>
          <a:prstGeom prst="rect">
            <a:avLst/>
          </a:prstGeom>
          <a:solidFill>
            <a:srgbClr val="CCFF99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42900" marR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0C8F9438-8937-42A6-9FB6-DE1C4D44F49C}"/>
              </a:ext>
            </a:extLst>
          </p:cNvPr>
          <p:cNvSpPr/>
          <p:nvPr/>
        </p:nvSpPr>
        <p:spPr bwMode="auto">
          <a:xfrm>
            <a:off x="6641638" y="2438400"/>
            <a:ext cx="487996" cy="930823"/>
          </a:xfrm>
          <a:prstGeom prst="rect">
            <a:avLst/>
          </a:prstGeom>
          <a:solidFill>
            <a:schemeClr val="bg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42900" marR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09DF24C7-40B5-4E4C-B30F-4F0A2213C2DC}"/>
              </a:ext>
            </a:extLst>
          </p:cNvPr>
          <p:cNvSpPr/>
          <p:nvPr/>
        </p:nvSpPr>
        <p:spPr bwMode="auto">
          <a:xfrm>
            <a:off x="7366474" y="3089696"/>
            <a:ext cx="487996" cy="279528"/>
          </a:xfrm>
          <a:prstGeom prst="rect">
            <a:avLst/>
          </a:prstGeom>
          <a:solidFill>
            <a:srgbClr val="FFE0D9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42900" marR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22A7DC40-F078-4736-9CCC-0C339451156F}"/>
              </a:ext>
            </a:extLst>
          </p:cNvPr>
          <p:cNvSpPr/>
          <p:nvPr/>
        </p:nvSpPr>
        <p:spPr bwMode="auto">
          <a:xfrm>
            <a:off x="8108133" y="2819400"/>
            <a:ext cx="487996" cy="549822"/>
          </a:xfrm>
          <a:prstGeom prst="rect">
            <a:avLst/>
          </a:prstGeom>
          <a:solidFill>
            <a:srgbClr val="CCFF99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42900" marR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DCFFA28-DAFF-4538-AE29-155E1AFD9AC5}"/>
              </a:ext>
            </a:extLst>
          </p:cNvPr>
          <p:cNvSpPr/>
          <p:nvPr/>
        </p:nvSpPr>
        <p:spPr bwMode="auto">
          <a:xfrm>
            <a:off x="3793301" y="3079749"/>
            <a:ext cx="487996" cy="289473"/>
          </a:xfrm>
          <a:prstGeom prst="rect">
            <a:avLst/>
          </a:prstGeom>
          <a:solidFill>
            <a:schemeClr val="bg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42900" marR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34F4C22B-8D31-4C9A-B447-4962EFD17277}"/>
              </a:ext>
            </a:extLst>
          </p:cNvPr>
          <p:cNvSpPr/>
          <p:nvPr/>
        </p:nvSpPr>
        <p:spPr bwMode="auto">
          <a:xfrm>
            <a:off x="4537188" y="3308350"/>
            <a:ext cx="487996" cy="60872"/>
          </a:xfrm>
          <a:prstGeom prst="rect">
            <a:avLst/>
          </a:prstGeom>
          <a:solidFill>
            <a:srgbClr val="FFE0D9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42900" marR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1B7340DB-3FF2-4E71-93C2-48D8C97A3464}"/>
              </a:ext>
            </a:extLst>
          </p:cNvPr>
          <p:cNvSpPr/>
          <p:nvPr/>
        </p:nvSpPr>
        <p:spPr bwMode="auto">
          <a:xfrm>
            <a:off x="5287733" y="3194050"/>
            <a:ext cx="487996" cy="175173"/>
          </a:xfrm>
          <a:prstGeom prst="rect">
            <a:avLst/>
          </a:prstGeom>
          <a:solidFill>
            <a:srgbClr val="CCFF99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42900" marR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9027E25A-B4F9-4DE3-A74A-767046430760}"/>
              </a:ext>
            </a:extLst>
          </p:cNvPr>
          <p:cNvSpPr/>
          <p:nvPr/>
        </p:nvSpPr>
        <p:spPr bwMode="auto">
          <a:xfrm>
            <a:off x="970808" y="2717799"/>
            <a:ext cx="487996" cy="651423"/>
          </a:xfrm>
          <a:prstGeom prst="rect">
            <a:avLst/>
          </a:prstGeom>
          <a:solidFill>
            <a:schemeClr val="bg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42900" marR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352E39A5-DC6B-4BC1-897A-9379B0CB209D}"/>
              </a:ext>
            </a:extLst>
          </p:cNvPr>
          <p:cNvSpPr/>
          <p:nvPr/>
        </p:nvSpPr>
        <p:spPr bwMode="auto">
          <a:xfrm>
            <a:off x="1705170" y="3155950"/>
            <a:ext cx="487996" cy="213272"/>
          </a:xfrm>
          <a:prstGeom prst="rect">
            <a:avLst/>
          </a:prstGeom>
          <a:solidFill>
            <a:srgbClr val="FFE0D9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42900" marR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040EA96A-B10C-4771-B004-1CCD33A1AD39}"/>
              </a:ext>
            </a:extLst>
          </p:cNvPr>
          <p:cNvSpPr/>
          <p:nvPr/>
        </p:nvSpPr>
        <p:spPr bwMode="auto">
          <a:xfrm>
            <a:off x="2446829" y="2978150"/>
            <a:ext cx="487996" cy="391072"/>
          </a:xfrm>
          <a:prstGeom prst="rect">
            <a:avLst/>
          </a:prstGeom>
          <a:solidFill>
            <a:srgbClr val="CCFF99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42900" marR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3B6BA921-64F1-4F07-8ECF-CB7B9FDF8263}"/>
              </a:ext>
            </a:extLst>
          </p:cNvPr>
          <p:cNvSpPr/>
          <p:nvPr/>
        </p:nvSpPr>
        <p:spPr bwMode="auto">
          <a:xfrm>
            <a:off x="486642" y="1198668"/>
            <a:ext cx="6074225" cy="1053516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42900" marR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30" name="Rectangle 4">
            <a:extLst>
              <a:ext uri="{FF2B5EF4-FFF2-40B4-BE49-F238E27FC236}">
                <a16:creationId xmlns:a16="http://schemas.microsoft.com/office/drawing/2014/main" id="{58593FD9-110C-47B7-9A13-87B4801B3D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37036" y="2091927"/>
            <a:ext cx="697338" cy="430241"/>
          </a:xfrm>
          <a:prstGeom prst="rect">
            <a:avLst/>
          </a:prstGeom>
          <a:noFill/>
          <a:ln>
            <a:noFill/>
          </a:ln>
          <a:extLst/>
        </p:spPr>
        <p:txBody>
          <a:bodyPr anchor="t" anchorCtr="0"/>
          <a:lstStyle/>
          <a:p>
            <a:pPr>
              <a:spcBef>
                <a:spcPct val="0"/>
              </a:spcBef>
            </a:pPr>
            <a:r>
              <a:rPr lang="lt-LT" sz="1800" b="1" dirty="0">
                <a:latin typeface="+mj-lt"/>
                <a:cs typeface="MV Boli" pitchFamily="2" charset="0"/>
              </a:rPr>
              <a:t>1108</a:t>
            </a:r>
            <a:endParaRPr lang="lt-LT" sz="2000" b="1" dirty="0">
              <a:latin typeface="+mj-lt"/>
              <a:cs typeface="MV Boli" pitchFamily="2" charset="0"/>
            </a:endParaRPr>
          </a:p>
        </p:txBody>
      </p:sp>
      <p:sp>
        <p:nvSpPr>
          <p:cNvPr id="31" name="Rectangle 4">
            <a:extLst>
              <a:ext uri="{FF2B5EF4-FFF2-40B4-BE49-F238E27FC236}">
                <a16:creationId xmlns:a16="http://schemas.microsoft.com/office/drawing/2014/main" id="{C7EF9B3C-FBDA-4702-8549-A55AB8696D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43459" y="2752238"/>
            <a:ext cx="697338" cy="430241"/>
          </a:xfrm>
          <a:prstGeom prst="rect">
            <a:avLst/>
          </a:prstGeom>
          <a:noFill/>
          <a:ln>
            <a:noFill/>
          </a:ln>
          <a:extLst/>
        </p:spPr>
        <p:txBody>
          <a:bodyPr anchor="t" anchorCtr="0"/>
          <a:lstStyle/>
          <a:p>
            <a:pPr>
              <a:spcBef>
                <a:spcPct val="0"/>
              </a:spcBef>
            </a:pPr>
            <a:r>
              <a:rPr lang="lt-LT" sz="1800" b="1" dirty="0">
                <a:latin typeface="+mj-lt"/>
                <a:cs typeface="MV Boli" pitchFamily="2" charset="0"/>
              </a:rPr>
              <a:t>303</a:t>
            </a:r>
            <a:endParaRPr lang="lt-LT" sz="2000" b="1" dirty="0">
              <a:latin typeface="+mj-lt"/>
              <a:cs typeface="MV Boli" pitchFamily="2" charset="0"/>
            </a:endParaRPr>
          </a:p>
        </p:txBody>
      </p:sp>
      <p:sp>
        <p:nvSpPr>
          <p:cNvPr id="32" name="Rectangle 4">
            <a:extLst>
              <a:ext uri="{FF2B5EF4-FFF2-40B4-BE49-F238E27FC236}">
                <a16:creationId xmlns:a16="http://schemas.microsoft.com/office/drawing/2014/main" id="{7923D81A-37BE-4B24-9804-EB85C2A41D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09933" y="2449017"/>
            <a:ext cx="697338" cy="430241"/>
          </a:xfrm>
          <a:prstGeom prst="rect">
            <a:avLst/>
          </a:prstGeom>
          <a:noFill/>
          <a:ln>
            <a:noFill/>
          </a:ln>
          <a:extLst/>
        </p:spPr>
        <p:txBody>
          <a:bodyPr anchor="t" anchorCtr="0"/>
          <a:lstStyle/>
          <a:p>
            <a:pPr>
              <a:spcBef>
                <a:spcPct val="0"/>
              </a:spcBef>
            </a:pPr>
            <a:r>
              <a:rPr lang="lt-LT" sz="1800" b="1" dirty="0">
                <a:latin typeface="+mj-lt"/>
                <a:cs typeface="MV Boli" pitchFamily="2" charset="0"/>
              </a:rPr>
              <a:t>649</a:t>
            </a:r>
            <a:endParaRPr lang="lt-LT" sz="2000" b="1" dirty="0">
              <a:latin typeface="+mj-lt"/>
              <a:cs typeface="MV Boli" pitchFamily="2" charset="0"/>
            </a:endParaRPr>
          </a:p>
        </p:txBody>
      </p:sp>
      <p:sp>
        <p:nvSpPr>
          <p:cNvPr id="33" name="Rectangle 4">
            <a:extLst>
              <a:ext uri="{FF2B5EF4-FFF2-40B4-BE49-F238E27FC236}">
                <a16:creationId xmlns:a16="http://schemas.microsoft.com/office/drawing/2014/main" id="{EA729DB9-D02B-42E6-A858-DDF38C4B08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37036" y="4454449"/>
            <a:ext cx="697338" cy="430241"/>
          </a:xfrm>
          <a:prstGeom prst="rect">
            <a:avLst/>
          </a:prstGeom>
          <a:noFill/>
          <a:ln>
            <a:noFill/>
          </a:ln>
          <a:extLst/>
        </p:spPr>
        <p:txBody>
          <a:bodyPr anchor="t" anchorCtr="0"/>
          <a:lstStyle/>
          <a:p>
            <a:pPr>
              <a:spcBef>
                <a:spcPct val="0"/>
              </a:spcBef>
            </a:pPr>
            <a:r>
              <a:rPr lang="lt-LT" sz="1800" b="1" dirty="0">
                <a:latin typeface="+mj-lt"/>
                <a:cs typeface="MV Boli" pitchFamily="2" charset="0"/>
              </a:rPr>
              <a:t>2236</a:t>
            </a:r>
            <a:endParaRPr lang="lt-LT" sz="2000" b="1" dirty="0">
              <a:latin typeface="+mj-lt"/>
              <a:cs typeface="MV Boli" pitchFamily="2" charset="0"/>
            </a:endParaRPr>
          </a:p>
        </p:txBody>
      </p:sp>
      <p:sp>
        <p:nvSpPr>
          <p:cNvPr id="34" name="Rectangle 4">
            <a:extLst>
              <a:ext uri="{FF2B5EF4-FFF2-40B4-BE49-F238E27FC236}">
                <a16:creationId xmlns:a16="http://schemas.microsoft.com/office/drawing/2014/main" id="{0E8E1529-B63E-4CF5-94B5-552CA10632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87909" y="5900995"/>
            <a:ext cx="697338" cy="430241"/>
          </a:xfrm>
          <a:prstGeom prst="rect">
            <a:avLst/>
          </a:prstGeom>
          <a:noFill/>
          <a:ln>
            <a:noFill/>
          </a:ln>
          <a:extLst/>
        </p:spPr>
        <p:txBody>
          <a:bodyPr anchor="t" anchorCtr="0"/>
          <a:lstStyle/>
          <a:p>
            <a:pPr>
              <a:spcBef>
                <a:spcPct val="0"/>
              </a:spcBef>
            </a:pPr>
            <a:r>
              <a:rPr lang="lt-LT" sz="1800" b="1" dirty="0">
                <a:latin typeface="+mj-lt"/>
                <a:cs typeface="MV Boli" pitchFamily="2" charset="0"/>
              </a:rPr>
              <a:t>495</a:t>
            </a:r>
            <a:endParaRPr lang="lt-LT" sz="2000" b="1" dirty="0">
              <a:latin typeface="+mj-lt"/>
              <a:cs typeface="MV Boli" pitchFamily="2" charset="0"/>
            </a:endParaRPr>
          </a:p>
        </p:txBody>
      </p:sp>
      <p:sp>
        <p:nvSpPr>
          <p:cNvPr id="35" name="Rectangle 4">
            <a:extLst>
              <a:ext uri="{FF2B5EF4-FFF2-40B4-BE49-F238E27FC236}">
                <a16:creationId xmlns:a16="http://schemas.microsoft.com/office/drawing/2014/main" id="{5859A0B6-45B9-4D32-B098-027C7D83CC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09933" y="5518206"/>
            <a:ext cx="697338" cy="430241"/>
          </a:xfrm>
          <a:prstGeom prst="rect">
            <a:avLst/>
          </a:prstGeom>
          <a:noFill/>
          <a:ln>
            <a:noFill/>
          </a:ln>
          <a:extLst/>
        </p:spPr>
        <p:txBody>
          <a:bodyPr anchor="t" anchorCtr="0"/>
          <a:lstStyle/>
          <a:p>
            <a:pPr>
              <a:spcBef>
                <a:spcPct val="0"/>
              </a:spcBef>
            </a:pPr>
            <a:r>
              <a:rPr lang="lt-LT" sz="1800" b="1" dirty="0">
                <a:latin typeface="+mj-lt"/>
                <a:cs typeface="MV Boli" pitchFamily="2" charset="0"/>
              </a:rPr>
              <a:t>906</a:t>
            </a:r>
            <a:endParaRPr lang="lt-LT" sz="2000" b="1" dirty="0">
              <a:latin typeface="+mj-lt"/>
              <a:cs typeface="MV Boli" pitchFamily="2" charset="0"/>
            </a:endParaRPr>
          </a:p>
        </p:txBody>
      </p:sp>
      <p:sp>
        <p:nvSpPr>
          <p:cNvPr id="36" name="Rectangle 4">
            <a:extLst>
              <a:ext uri="{FF2B5EF4-FFF2-40B4-BE49-F238E27FC236}">
                <a16:creationId xmlns:a16="http://schemas.microsoft.com/office/drawing/2014/main" id="{9F186242-3208-4F73-A26A-0C324DB153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84620" y="2725709"/>
            <a:ext cx="697338" cy="430241"/>
          </a:xfrm>
          <a:prstGeom prst="rect">
            <a:avLst/>
          </a:prstGeom>
          <a:noFill/>
          <a:ln>
            <a:noFill/>
          </a:ln>
          <a:extLst/>
        </p:spPr>
        <p:txBody>
          <a:bodyPr anchor="t" anchorCtr="0"/>
          <a:lstStyle/>
          <a:p>
            <a:pPr>
              <a:spcBef>
                <a:spcPct val="0"/>
              </a:spcBef>
            </a:pPr>
            <a:r>
              <a:rPr lang="lt-LT" sz="1800" b="1" dirty="0">
                <a:latin typeface="+mj-lt"/>
                <a:cs typeface="MV Boli" pitchFamily="2" charset="0"/>
              </a:rPr>
              <a:t>335</a:t>
            </a:r>
            <a:endParaRPr lang="lt-LT" sz="2000" b="1" dirty="0">
              <a:latin typeface="+mj-lt"/>
              <a:cs typeface="MV Boli" pitchFamily="2" charset="0"/>
            </a:endParaRPr>
          </a:p>
        </p:txBody>
      </p:sp>
      <p:sp>
        <p:nvSpPr>
          <p:cNvPr id="37" name="Rectangle 4">
            <a:extLst>
              <a:ext uri="{FF2B5EF4-FFF2-40B4-BE49-F238E27FC236}">
                <a16:creationId xmlns:a16="http://schemas.microsoft.com/office/drawing/2014/main" id="{4F8BC3AB-513B-468E-AB60-15F696F39C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35493" y="2965038"/>
            <a:ext cx="697338" cy="430241"/>
          </a:xfrm>
          <a:prstGeom prst="rect">
            <a:avLst/>
          </a:prstGeom>
          <a:noFill/>
          <a:ln>
            <a:noFill/>
          </a:ln>
          <a:extLst/>
        </p:spPr>
        <p:txBody>
          <a:bodyPr anchor="t" anchorCtr="0"/>
          <a:lstStyle/>
          <a:p>
            <a:pPr>
              <a:spcBef>
                <a:spcPct val="0"/>
              </a:spcBef>
            </a:pPr>
            <a:r>
              <a:rPr lang="lt-LT" sz="1800" b="1" dirty="0">
                <a:latin typeface="+mj-lt"/>
                <a:cs typeface="MV Boli" pitchFamily="2" charset="0"/>
              </a:rPr>
              <a:t>63</a:t>
            </a:r>
            <a:endParaRPr lang="lt-LT" sz="2000" b="1" dirty="0">
              <a:latin typeface="+mj-lt"/>
              <a:cs typeface="MV Boli" pitchFamily="2" charset="0"/>
            </a:endParaRPr>
          </a:p>
        </p:txBody>
      </p:sp>
      <p:sp>
        <p:nvSpPr>
          <p:cNvPr id="38" name="Rectangle 4">
            <a:extLst>
              <a:ext uri="{FF2B5EF4-FFF2-40B4-BE49-F238E27FC236}">
                <a16:creationId xmlns:a16="http://schemas.microsoft.com/office/drawing/2014/main" id="{D0BD4BBE-D38C-44CE-B0E1-F868CDD86A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84813" y="2856844"/>
            <a:ext cx="697338" cy="430241"/>
          </a:xfrm>
          <a:prstGeom prst="rect">
            <a:avLst/>
          </a:prstGeom>
          <a:noFill/>
          <a:ln>
            <a:noFill/>
          </a:ln>
          <a:extLst/>
        </p:spPr>
        <p:txBody>
          <a:bodyPr anchor="t" anchorCtr="0"/>
          <a:lstStyle/>
          <a:p>
            <a:pPr>
              <a:spcBef>
                <a:spcPct val="0"/>
              </a:spcBef>
            </a:pPr>
            <a:r>
              <a:rPr lang="lt-LT" sz="1800" b="1" dirty="0">
                <a:latin typeface="+mj-lt"/>
                <a:cs typeface="MV Boli" pitchFamily="2" charset="0"/>
              </a:rPr>
              <a:t>186</a:t>
            </a:r>
            <a:endParaRPr lang="lt-LT" sz="2000" b="1" dirty="0">
              <a:latin typeface="+mj-lt"/>
              <a:cs typeface="MV Boli" pitchFamily="2" charset="0"/>
            </a:endParaRPr>
          </a:p>
        </p:txBody>
      </p:sp>
      <p:sp>
        <p:nvSpPr>
          <p:cNvPr id="39" name="Rectangle 4">
            <a:extLst>
              <a:ext uri="{FF2B5EF4-FFF2-40B4-BE49-F238E27FC236}">
                <a16:creationId xmlns:a16="http://schemas.microsoft.com/office/drawing/2014/main" id="{FD37B1D8-1B38-4AF6-96C3-962076F311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84620" y="5552693"/>
            <a:ext cx="697338" cy="430241"/>
          </a:xfrm>
          <a:prstGeom prst="rect">
            <a:avLst/>
          </a:prstGeom>
          <a:noFill/>
          <a:ln>
            <a:noFill/>
          </a:ln>
          <a:extLst/>
        </p:spPr>
        <p:txBody>
          <a:bodyPr anchor="t" anchorCtr="0"/>
          <a:lstStyle/>
          <a:p>
            <a:pPr>
              <a:spcBef>
                <a:spcPct val="0"/>
              </a:spcBef>
            </a:pPr>
            <a:r>
              <a:rPr lang="lt-LT" sz="1800" b="1" dirty="0">
                <a:latin typeface="+mj-lt"/>
                <a:cs typeface="MV Boli" pitchFamily="2" charset="0"/>
              </a:rPr>
              <a:t>886</a:t>
            </a:r>
            <a:endParaRPr lang="lt-LT" sz="2000" b="1" dirty="0">
              <a:latin typeface="+mj-lt"/>
              <a:cs typeface="MV Boli" pitchFamily="2" charset="0"/>
            </a:endParaRPr>
          </a:p>
        </p:txBody>
      </p:sp>
      <p:sp>
        <p:nvSpPr>
          <p:cNvPr id="40" name="Rectangle 4">
            <a:extLst>
              <a:ext uri="{FF2B5EF4-FFF2-40B4-BE49-F238E27FC236}">
                <a16:creationId xmlns:a16="http://schemas.microsoft.com/office/drawing/2014/main" id="{9DF89B50-86E1-4F50-A144-443BB5EFF3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35493" y="6185354"/>
            <a:ext cx="697338" cy="430241"/>
          </a:xfrm>
          <a:prstGeom prst="rect">
            <a:avLst/>
          </a:prstGeom>
          <a:noFill/>
          <a:ln>
            <a:noFill/>
          </a:ln>
          <a:extLst/>
        </p:spPr>
        <p:txBody>
          <a:bodyPr anchor="t" anchorCtr="0"/>
          <a:lstStyle/>
          <a:p>
            <a:pPr>
              <a:spcBef>
                <a:spcPct val="0"/>
              </a:spcBef>
            </a:pPr>
            <a:r>
              <a:rPr lang="lt-LT" sz="1800" b="1" dirty="0">
                <a:latin typeface="+mj-lt"/>
                <a:cs typeface="MV Boli" pitchFamily="2" charset="0"/>
              </a:rPr>
              <a:t>141</a:t>
            </a:r>
            <a:endParaRPr lang="lt-LT" sz="2000" b="1" dirty="0">
              <a:latin typeface="+mj-lt"/>
              <a:cs typeface="MV Boli" pitchFamily="2" charset="0"/>
            </a:endParaRPr>
          </a:p>
        </p:txBody>
      </p:sp>
      <p:sp>
        <p:nvSpPr>
          <p:cNvPr id="42" name="Rectangle 4">
            <a:extLst>
              <a:ext uri="{FF2B5EF4-FFF2-40B4-BE49-F238E27FC236}">
                <a16:creationId xmlns:a16="http://schemas.microsoft.com/office/drawing/2014/main" id="{5FEA2F7F-A26D-4522-A5F1-9883BB5998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84813" y="6042346"/>
            <a:ext cx="697338" cy="430241"/>
          </a:xfrm>
          <a:prstGeom prst="rect">
            <a:avLst/>
          </a:prstGeom>
          <a:noFill/>
          <a:ln>
            <a:noFill/>
          </a:ln>
          <a:extLst/>
        </p:spPr>
        <p:txBody>
          <a:bodyPr anchor="t" anchorCtr="0"/>
          <a:lstStyle/>
          <a:p>
            <a:pPr>
              <a:spcBef>
                <a:spcPct val="0"/>
              </a:spcBef>
            </a:pPr>
            <a:r>
              <a:rPr lang="lt-LT" sz="1800" b="1" dirty="0">
                <a:latin typeface="+mj-lt"/>
                <a:cs typeface="MV Boli" pitchFamily="2" charset="0"/>
              </a:rPr>
              <a:t>303</a:t>
            </a:r>
            <a:endParaRPr lang="lt-LT" sz="2000" b="1" dirty="0">
              <a:latin typeface="+mj-lt"/>
              <a:cs typeface="MV Boli" pitchFamily="2" charset="0"/>
            </a:endParaRPr>
          </a:p>
        </p:txBody>
      </p:sp>
      <p:sp>
        <p:nvSpPr>
          <p:cNvPr id="43" name="Rectangle 4">
            <a:extLst>
              <a:ext uri="{FF2B5EF4-FFF2-40B4-BE49-F238E27FC236}">
                <a16:creationId xmlns:a16="http://schemas.microsoft.com/office/drawing/2014/main" id="{BCAA8810-B532-4AEC-BF05-1C05FB7DCF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7597" y="2372749"/>
            <a:ext cx="697338" cy="430241"/>
          </a:xfrm>
          <a:prstGeom prst="rect">
            <a:avLst/>
          </a:prstGeom>
          <a:noFill/>
          <a:ln>
            <a:noFill/>
          </a:ln>
          <a:extLst/>
        </p:spPr>
        <p:txBody>
          <a:bodyPr anchor="t" anchorCtr="0"/>
          <a:lstStyle/>
          <a:p>
            <a:pPr>
              <a:spcBef>
                <a:spcPct val="0"/>
              </a:spcBef>
            </a:pPr>
            <a:r>
              <a:rPr lang="lt-LT" sz="1800" b="1" dirty="0">
                <a:latin typeface="+mj-lt"/>
                <a:cs typeface="MV Boli" pitchFamily="2" charset="0"/>
              </a:rPr>
              <a:t>773</a:t>
            </a:r>
            <a:endParaRPr lang="lt-LT" sz="2000" b="1" dirty="0">
              <a:latin typeface="+mj-lt"/>
              <a:cs typeface="MV Boli" pitchFamily="2" charset="0"/>
            </a:endParaRPr>
          </a:p>
        </p:txBody>
      </p:sp>
      <p:sp>
        <p:nvSpPr>
          <p:cNvPr id="44" name="Rectangle 4">
            <a:extLst>
              <a:ext uri="{FF2B5EF4-FFF2-40B4-BE49-F238E27FC236}">
                <a16:creationId xmlns:a16="http://schemas.microsoft.com/office/drawing/2014/main" id="{F37F0E0A-56A6-48AB-92FD-466B8D32F1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09418" y="2809581"/>
            <a:ext cx="697338" cy="430241"/>
          </a:xfrm>
          <a:prstGeom prst="rect">
            <a:avLst/>
          </a:prstGeom>
          <a:noFill/>
          <a:ln>
            <a:noFill/>
          </a:ln>
          <a:extLst/>
        </p:spPr>
        <p:txBody>
          <a:bodyPr anchor="t" anchorCtr="0"/>
          <a:lstStyle/>
          <a:p>
            <a:pPr>
              <a:spcBef>
                <a:spcPct val="0"/>
              </a:spcBef>
            </a:pPr>
            <a:r>
              <a:rPr lang="lt-LT" sz="1800" b="1" dirty="0">
                <a:latin typeface="+mj-lt"/>
                <a:cs typeface="MV Boli" pitchFamily="2" charset="0"/>
              </a:rPr>
              <a:t>240</a:t>
            </a:r>
            <a:endParaRPr lang="lt-LT" sz="2000" b="1" dirty="0">
              <a:latin typeface="+mj-lt"/>
              <a:cs typeface="MV Boli" pitchFamily="2" charset="0"/>
            </a:endParaRPr>
          </a:p>
        </p:txBody>
      </p:sp>
      <p:sp>
        <p:nvSpPr>
          <p:cNvPr id="45" name="Rectangle 4">
            <a:extLst>
              <a:ext uri="{FF2B5EF4-FFF2-40B4-BE49-F238E27FC236}">
                <a16:creationId xmlns:a16="http://schemas.microsoft.com/office/drawing/2014/main" id="{FAE8F288-4A31-4D3D-A2EA-C25F3E70BA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33338" y="2641724"/>
            <a:ext cx="697338" cy="430241"/>
          </a:xfrm>
          <a:prstGeom prst="rect">
            <a:avLst/>
          </a:prstGeom>
          <a:noFill/>
          <a:ln>
            <a:noFill/>
          </a:ln>
          <a:extLst/>
        </p:spPr>
        <p:txBody>
          <a:bodyPr anchor="t" anchorCtr="0"/>
          <a:lstStyle/>
          <a:p>
            <a:pPr>
              <a:spcBef>
                <a:spcPct val="0"/>
              </a:spcBef>
            </a:pPr>
            <a:r>
              <a:rPr lang="lt-LT" sz="1800" b="1" dirty="0">
                <a:latin typeface="+mj-lt"/>
                <a:cs typeface="MV Boli" pitchFamily="2" charset="0"/>
              </a:rPr>
              <a:t>463</a:t>
            </a:r>
            <a:endParaRPr lang="lt-LT" sz="2000" b="1" dirty="0">
              <a:latin typeface="+mj-lt"/>
              <a:cs typeface="MV Boli" pitchFamily="2" charset="0"/>
            </a:endParaRPr>
          </a:p>
        </p:txBody>
      </p:sp>
      <p:sp>
        <p:nvSpPr>
          <p:cNvPr id="46" name="Rectangle 4">
            <a:extLst>
              <a:ext uri="{FF2B5EF4-FFF2-40B4-BE49-F238E27FC236}">
                <a16:creationId xmlns:a16="http://schemas.microsoft.com/office/drawing/2014/main" id="{64F5D396-1D14-412B-8432-74444E4B56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8545" y="4609611"/>
            <a:ext cx="697338" cy="430241"/>
          </a:xfrm>
          <a:prstGeom prst="rect">
            <a:avLst/>
          </a:prstGeom>
          <a:noFill/>
          <a:ln>
            <a:noFill/>
          </a:ln>
          <a:extLst/>
        </p:spPr>
        <p:txBody>
          <a:bodyPr anchor="t" anchorCtr="0"/>
          <a:lstStyle/>
          <a:p>
            <a:pPr>
              <a:spcBef>
                <a:spcPct val="0"/>
              </a:spcBef>
            </a:pPr>
            <a:r>
              <a:rPr lang="lt-LT" sz="1800" b="1" dirty="0">
                <a:latin typeface="+mj-lt"/>
                <a:cs typeface="MV Boli" pitchFamily="2" charset="0"/>
              </a:rPr>
              <a:t>1350</a:t>
            </a:r>
            <a:endParaRPr lang="lt-LT" sz="2000" b="1" dirty="0">
              <a:latin typeface="+mj-lt"/>
              <a:cs typeface="MV Boli" pitchFamily="2" charset="0"/>
            </a:endParaRPr>
          </a:p>
        </p:txBody>
      </p:sp>
      <p:sp>
        <p:nvSpPr>
          <p:cNvPr id="47" name="Rectangle 4">
            <a:extLst>
              <a:ext uri="{FF2B5EF4-FFF2-40B4-BE49-F238E27FC236}">
                <a16:creationId xmlns:a16="http://schemas.microsoft.com/office/drawing/2014/main" id="{BF5AD024-1FA1-43D4-9C01-C4120FE091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09418" y="5970234"/>
            <a:ext cx="697338" cy="430241"/>
          </a:xfrm>
          <a:prstGeom prst="rect">
            <a:avLst/>
          </a:prstGeom>
          <a:noFill/>
          <a:ln>
            <a:noFill/>
          </a:ln>
          <a:extLst/>
        </p:spPr>
        <p:txBody>
          <a:bodyPr anchor="t" anchorCtr="0"/>
          <a:lstStyle/>
          <a:p>
            <a:pPr>
              <a:spcBef>
                <a:spcPct val="0"/>
              </a:spcBef>
            </a:pPr>
            <a:r>
              <a:rPr lang="lt-LT" sz="1800" b="1" dirty="0">
                <a:latin typeface="+mj-lt"/>
                <a:cs typeface="MV Boli" pitchFamily="2" charset="0"/>
              </a:rPr>
              <a:t>354</a:t>
            </a:r>
            <a:endParaRPr lang="lt-LT" sz="2000" b="1" dirty="0">
              <a:latin typeface="+mj-lt"/>
              <a:cs typeface="MV Boli" pitchFamily="2" charset="0"/>
            </a:endParaRPr>
          </a:p>
        </p:txBody>
      </p:sp>
      <p:sp>
        <p:nvSpPr>
          <p:cNvPr id="48" name="Rectangle 4">
            <a:extLst>
              <a:ext uri="{FF2B5EF4-FFF2-40B4-BE49-F238E27FC236}">
                <a16:creationId xmlns:a16="http://schemas.microsoft.com/office/drawing/2014/main" id="{A8E0AA48-6B4C-4002-9E49-3603B3DAD81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45090" y="5614741"/>
            <a:ext cx="697338" cy="430241"/>
          </a:xfrm>
          <a:prstGeom prst="rect">
            <a:avLst/>
          </a:prstGeom>
          <a:noFill/>
          <a:ln>
            <a:noFill/>
          </a:ln>
          <a:extLst/>
        </p:spPr>
        <p:txBody>
          <a:bodyPr anchor="t" anchorCtr="0"/>
          <a:lstStyle/>
          <a:p>
            <a:pPr>
              <a:spcBef>
                <a:spcPct val="0"/>
              </a:spcBef>
            </a:pPr>
            <a:r>
              <a:rPr lang="lt-LT" sz="1800" b="1" dirty="0">
                <a:latin typeface="+mj-lt"/>
                <a:cs typeface="MV Boli" pitchFamily="2" charset="0"/>
              </a:rPr>
              <a:t>603</a:t>
            </a:r>
            <a:endParaRPr lang="lt-LT" sz="2000" b="1" dirty="0">
              <a:latin typeface="+mj-lt"/>
              <a:cs typeface="MV Boli" pitchFamily="2" charset="0"/>
            </a:endParaRPr>
          </a:p>
        </p:txBody>
      </p:sp>
      <p:sp>
        <p:nvSpPr>
          <p:cNvPr id="49" name="Rectangle 4">
            <a:extLst>
              <a:ext uri="{FF2B5EF4-FFF2-40B4-BE49-F238E27FC236}">
                <a16:creationId xmlns:a16="http://schemas.microsoft.com/office/drawing/2014/main" id="{DD248D3A-A1D8-41CC-98B9-4E941EFF6D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0808" y="3737936"/>
            <a:ext cx="1869035" cy="430241"/>
          </a:xfrm>
          <a:prstGeom prst="rect">
            <a:avLst/>
          </a:prstGeom>
          <a:noFill/>
          <a:ln>
            <a:noFill/>
          </a:ln>
          <a:extLst/>
        </p:spPr>
        <p:txBody>
          <a:bodyPr anchor="t" anchorCtr="0"/>
          <a:lstStyle/>
          <a:p>
            <a:pPr>
              <a:spcBef>
                <a:spcPct val="0"/>
              </a:spcBef>
            </a:pPr>
            <a:r>
              <a:rPr lang="lt-LT" sz="2000" b="1" dirty="0">
                <a:latin typeface="+mj-lt"/>
                <a:cs typeface="MV Boli" pitchFamily="2" charset="0"/>
              </a:rPr>
              <a:t>valstybiniai</a:t>
            </a:r>
            <a:endParaRPr lang="lt-LT" sz="2400" dirty="0">
              <a:latin typeface="+mj-lt"/>
              <a:cs typeface="MV Boli" pitchFamily="2" charset="0"/>
            </a:endParaRPr>
          </a:p>
        </p:txBody>
      </p:sp>
      <p:sp>
        <p:nvSpPr>
          <p:cNvPr id="50" name="Rectangle 4">
            <a:extLst>
              <a:ext uri="{FF2B5EF4-FFF2-40B4-BE49-F238E27FC236}">
                <a16:creationId xmlns:a16="http://schemas.microsoft.com/office/drawing/2014/main" id="{63BF20F0-7F65-4F28-9DE3-3DA2DD09F2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8037" y="3737936"/>
            <a:ext cx="2706298" cy="430241"/>
          </a:xfrm>
          <a:prstGeom prst="rect">
            <a:avLst/>
          </a:prstGeom>
          <a:noFill/>
          <a:ln>
            <a:noFill/>
          </a:ln>
          <a:extLst/>
        </p:spPr>
        <p:txBody>
          <a:bodyPr anchor="t" anchorCtr="0"/>
          <a:lstStyle/>
          <a:p>
            <a:pPr>
              <a:spcBef>
                <a:spcPct val="0"/>
              </a:spcBef>
            </a:pPr>
            <a:r>
              <a:rPr lang="lt-LT" sz="2000" b="1" dirty="0">
                <a:latin typeface="+mj-lt"/>
                <a:cs typeface="MV Boli" pitchFamily="2" charset="0"/>
              </a:rPr>
              <a:t>privatūs</a:t>
            </a:r>
            <a:endParaRPr lang="lt-LT" sz="2400" baseline="30000" dirty="0">
              <a:latin typeface="+mj-lt"/>
              <a:cs typeface="MV Boli" pitchFamily="2" charset="0"/>
            </a:endParaRPr>
          </a:p>
        </p:txBody>
      </p:sp>
      <p:sp>
        <p:nvSpPr>
          <p:cNvPr id="51" name="Rectangle 4">
            <a:extLst>
              <a:ext uri="{FF2B5EF4-FFF2-40B4-BE49-F238E27FC236}">
                <a16:creationId xmlns:a16="http://schemas.microsoft.com/office/drawing/2014/main" id="{9DA31716-E5FF-4728-B05D-FE76EBEC3C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21991" y="3737936"/>
            <a:ext cx="3022010" cy="430241"/>
          </a:xfrm>
          <a:prstGeom prst="rect">
            <a:avLst/>
          </a:prstGeom>
          <a:noFill/>
          <a:ln>
            <a:noFill/>
          </a:ln>
          <a:extLst/>
        </p:spPr>
        <p:txBody>
          <a:bodyPr anchor="t" anchorCtr="0"/>
          <a:lstStyle/>
          <a:p>
            <a:pPr>
              <a:spcBef>
                <a:spcPct val="0"/>
              </a:spcBef>
            </a:pPr>
            <a:r>
              <a:rPr lang="lt-LT" sz="2000" b="1" dirty="0">
                <a:latin typeface="+mj-lt"/>
                <a:cs typeface="MV Boli" pitchFamily="2" charset="0"/>
              </a:rPr>
              <a:t>valstybiniai + privatūs</a:t>
            </a:r>
            <a:endParaRPr lang="lt-LT" sz="2400" baseline="30000" dirty="0">
              <a:latin typeface="+mj-lt"/>
              <a:cs typeface="MV Boli" pitchFamily="2" charset="0"/>
            </a:endParaRPr>
          </a:p>
        </p:txBody>
      </p:sp>
      <p:sp>
        <p:nvSpPr>
          <p:cNvPr id="52" name="Rectangle 4">
            <a:extLst>
              <a:ext uri="{FF2B5EF4-FFF2-40B4-BE49-F238E27FC236}">
                <a16:creationId xmlns:a16="http://schemas.microsoft.com/office/drawing/2014/main" id="{70529CDD-BB75-44EB-9478-585E397E87AE}"/>
              </a:ext>
            </a:extLst>
          </p:cNvPr>
          <p:cNvSpPr>
            <a:spLocks noChangeArrowheads="1"/>
          </p:cNvSpPr>
          <p:nvPr/>
        </p:nvSpPr>
        <p:spPr bwMode="auto">
          <a:xfrm rot="16200000">
            <a:off x="-1144139" y="2053085"/>
            <a:ext cx="2957744" cy="649721"/>
          </a:xfrm>
          <a:prstGeom prst="rect">
            <a:avLst/>
          </a:prstGeom>
          <a:noFill/>
          <a:ln>
            <a:noFill/>
          </a:ln>
          <a:extLst/>
        </p:spPr>
        <p:txBody>
          <a:bodyPr anchor="t" anchorCtr="0"/>
          <a:lstStyle/>
          <a:p>
            <a:pPr algn="l">
              <a:spcBef>
                <a:spcPct val="0"/>
              </a:spcBef>
            </a:pPr>
            <a:r>
              <a:rPr lang="lt-LT" sz="1800" b="1" dirty="0">
                <a:cs typeface="MV Boli" pitchFamily="2" charset="0"/>
              </a:rPr>
              <a:t>Tolygus naudojimas</a:t>
            </a:r>
            <a:endParaRPr lang="lt-LT" sz="1800" b="1" dirty="0">
              <a:latin typeface="+mj-lt"/>
              <a:cs typeface="MV Boli" pitchFamily="2" charset="0"/>
            </a:endParaRPr>
          </a:p>
        </p:txBody>
      </p:sp>
      <p:sp>
        <p:nvSpPr>
          <p:cNvPr id="53" name="Rectangle 4">
            <a:extLst>
              <a:ext uri="{FF2B5EF4-FFF2-40B4-BE49-F238E27FC236}">
                <a16:creationId xmlns:a16="http://schemas.microsoft.com/office/drawing/2014/main" id="{EB424697-0004-442E-8DEF-08FB5E01F3A7}"/>
              </a:ext>
            </a:extLst>
          </p:cNvPr>
          <p:cNvSpPr>
            <a:spLocks noChangeArrowheads="1"/>
          </p:cNvSpPr>
          <p:nvPr/>
        </p:nvSpPr>
        <p:spPr bwMode="auto">
          <a:xfrm rot="16200000">
            <a:off x="-1114563" y="5083843"/>
            <a:ext cx="2898593" cy="649721"/>
          </a:xfrm>
          <a:prstGeom prst="rect">
            <a:avLst/>
          </a:prstGeom>
          <a:noFill/>
          <a:ln>
            <a:noFill/>
          </a:ln>
          <a:extLst/>
        </p:spPr>
        <p:txBody>
          <a:bodyPr anchor="t" anchorCtr="0"/>
          <a:lstStyle/>
          <a:p>
            <a:pPr algn="l">
              <a:spcBef>
                <a:spcPct val="0"/>
              </a:spcBef>
            </a:pPr>
            <a:r>
              <a:rPr lang="lt-LT" sz="1800" b="1" dirty="0">
                <a:latin typeface="+mj-lt"/>
                <a:cs typeface="MV Boli" pitchFamily="2" charset="0"/>
              </a:rPr>
              <a:t>Realus naudojimas</a:t>
            </a: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7A760AA3-BE8C-49C6-BFDD-F7850BB9B3E5}"/>
              </a:ext>
            </a:extLst>
          </p:cNvPr>
          <p:cNvSpPr/>
          <p:nvPr/>
        </p:nvSpPr>
        <p:spPr bwMode="auto">
          <a:xfrm>
            <a:off x="6560867" y="1645571"/>
            <a:ext cx="202002" cy="212424"/>
          </a:xfrm>
          <a:prstGeom prst="rect">
            <a:avLst/>
          </a:prstGeom>
          <a:solidFill>
            <a:schemeClr val="bg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42900" marR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55" name="Rectangle 4">
            <a:extLst>
              <a:ext uri="{FF2B5EF4-FFF2-40B4-BE49-F238E27FC236}">
                <a16:creationId xmlns:a16="http://schemas.microsoft.com/office/drawing/2014/main" id="{C6391D9E-D3AC-48A6-BF27-BABF49F5D10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60867" y="1209877"/>
            <a:ext cx="2471733" cy="648118"/>
          </a:xfrm>
          <a:prstGeom prst="rect">
            <a:avLst/>
          </a:prstGeom>
          <a:noFill/>
          <a:ln>
            <a:noFill/>
          </a:ln>
          <a:extLst/>
        </p:spPr>
        <p:txBody>
          <a:bodyPr anchor="t" anchorCtr="0"/>
          <a:lstStyle/>
          <a:p>
            <a:pPr algn="l">
              <a:spcBef>
                <a:spcPct val="0"/>
              </a:spcBef>
            </a:pPr>
            <a:r>
              <a:rPr lang="lt-LT" sz="2000" dirty="0">
                <a:latin typeface="+mj-lt"/>
                <a:cs typeface="MV Boli" pitchFamily="2" charset="0"/>
              </a:rPr>
              <a:t>Scenarijai:</a:t>
            </a:r>
          </a:p>
          <a:p>
            <a:pPr algn="l">
              <a:spcBef>
                <a:spcPct val="0"/>
              </a:spcBef>
              <a:tabLst>
                <a:tab pos="177800" algn="l"/>
                <a:tab pos="1077913" algn="l"/>
                <a:tab pos="1979613" algn="l"/>
              </a:tabLst>
            </a:pPr>
            <a:r>
              <a:rPr lang="lt-LT" sz="2400" b="1" dirty="0">
                <a:latin typeface="+mj-lt"/>
                <a:cs typeface="MV Boli" pitchFamily="2" charset="0"/>
              </a:rPr>
              <a:t>	A	B	C</a:t>
            </a:r>
            <a:endParaRPr lang="lt-LT" sz="2800" b="1" dirty="0">
              <a:latin typeface="+mj-lt"/>
              <a:cs typeface="MV Boli" pitchFamily="2" charset="0"/>
            </a:endParaRP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FF90706E-1BCF-4847-9830-8A649A51C363}"/>
              </a:ext>
            </a:extLst>
          </p:cNvPr>
          <p:cNvSpPr/>
          <p:nvPr/>
        </p:nvSpPr>
        <p:spPr bwMode="auto">
          <a:xfrm>
            <a:off x="7486938" y="1645571"/>
            <a:ext cx="202002" cy="212424"/>
          </a:xfrm>
          <a:prstGeom prst="rect">
            <a:avLst/>
          </a:prstGeom>
          <a:solidFill>
            <a:srgbClr val="FFE0D9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42900" marR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6AE502A2-EB2E-422B-810D-B5672A950BCA}"/>
              </a:ext>
            </a:extLst>
          </p:cNvPr>
          <p:cNvSpPr/>
          <p:nvPr/>
        </p:nvSpPr>
        <p:spPr bwMode="auto">
          <a:xfrm>
            <a:off x="8375774" y="1645571"/>
            <a:ext cx="202002" cy="212424"/>
          </a:xfrm>
          <a:prstGeom prst="rect">
            <a:avLst/>
          </a:prstGeom>
          <a:solidFill>
            <a:srgbClr val="CCFF99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42900" marR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41" name="Rectangle 4">
            <a:extLst>
              <a:ext uri="{FF2B5EF4-FFF2-40B4-BE49-F238E27FC236}">
                <a16:creationId xmlns:a16="http://schemas.microsoft.com/office/drawing/2014/main" id="{D6B24D97-7D13-42E4-8CB7-B50B8489F3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9182" y="361950"/>
            <a:ext cx="9034818" cy="871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l">
              <a:lnSpc>
                <a:spcPct val="80000"/>
              </a:lnSpc>
              <a:spcBef>
                <a:spcPct val="0"/>
              </a:spcBef>
            </a:pPr>
            <a:r>
              <a:rPr lang="lt-LT" sz="3600" b="1" dirty="0">
                <a:solidFill>
                  <a:srgbClr val="4D4D4D"/>
                </a:solidFill>
                <a:effectLst>
                  <a:glow rad="1270000">
                    <a:srgbClr val="99CC00">
                      <a:alpha val="15000"/>
                    </a:srgbClr>
                  </a:glow>
                </a:effectLst>
                <a:latin typeface="Calibri" pitchFamily="34" charset="0"/>
                <a:cs typeface="MV Boli" pitchFamily="2" charset="0"/>
              </a:rPr>
              <a:t>Poveikis socialinei sričiai</a:t>
            </a:r>
            <a:br>
              <a:rPr lang="lt-LT" sz="3600" b="1" dirty="0">
                <a:solidFill>
                  <a:srgbClr val="4D4D4D"/>
                </a:solidFill>
                <a:latin typeface="Calibri" pitchFamily="34" charset="0"/>
                <a:cs typeface="MV Boli" pitchFamily="2" charset="0"/>
              </a:rPr>
            </a:br>
            <a:r>
              <a:rPr lang="lt-LT" sz="2800" dirty="0">
                <a:solidFill>
                  <a:srgbClr val="4D4D4D"/>
                </a:solidFill>
                <a:effectLst>
                  <a:glow rad="1117600">
                    <a:srgbClr val="99CC00">
                      <a:alpha val="10000"/>
                    </a:srgbClr>
                  </a:glow>
                  <a:reflection blurRad="6350" stA="10000" endPos="45500" dir="5400000" sy="-100000" algn="bl" rotWithShape="0"/>
                </a:effectLst>
                <a:latin typeface="Arial" pitchFamily="34" charset="0"/>
                <a:cs typeface="Arial" pitchFamily="34" charset="0"/>
              </a:rPr>
              <a:t>darbo vietų miško ruošos ir miškų ūkio veikloje pokyčiai</a:t>
            </a: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BC2E8AD2-2FDC-4C4B-8769-BE5AB63F6899}"/>
              </a:ext>
            </a:extLst>
          </p:cNvPr>
          <p:cNvSpPr/>
          <p:nvPr/>
        </p:nvSpPr>
        <p:spPr bwMode="auto">
          <a:xfrm>
            <a:off x="3263633" y="4456701"/>
            <a:ext cx="649722" cy="1053516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42900" marR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65" name="Rectangle 4">
            <a:extLst>
              <a:ext uri="{FF2B5EF4-FFF2-40B4-BE49-F238E27FC236}">
                <a16:creationId xmlns:a16="http://schemas.microsoft.com/office/drawing/2014/main" id="{2DA47ADC-5D13-4F1F-9944-D6C399D2DF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353447"/>
            <a:ext cx="7014950" cy="430241"/>
          </a:xfrm>
          <a:prstGeom prst="rect">
            <a:avLst/>
          </a:prstGeom>
          <a:noFill/>
          <a:ln>
            <a:noFill/>
          </a:ln>
          <a:extLst/>
        </p:spPr>
        <p:txBody>
          <a:bodyPr anchor="t" anchorCtr="0"/>
          <a:lstStyle/>
          <a:p>
            <a:pPr>
              <a:spcBef>
                <a:spcPct val="0"/>
              </a:spcBef>
            </a:pPr>
            <a:r>
              <a:rPr lang="lt-LT" sz="2400" dirty="0">
                <a:latin typeface="+mj-lt"/>
                <a:cs typeface="MV Boli" pitchFamily="2" charset="0"/>
              </a:rPr>
              <a:t>darbuotojų skaičiaus sumažėjimas</a:t>
            </a:r>
            <a:endParaRPr lang="lt-LT" sz="2800" baseline="30000" dirty="0">
              <a:latin typeface="+mj-lt"/>
              <a:cs typeface="MV Boli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1764568"/>
      </p:ext>
    </p:extLst>
  </p:cSld>
  <p:clrMapOvr>
    <a:masterClrMapping/>
  </p:clrMapOvr>
  <p:transition spd="slow">
    <p:pull dir="rd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Rectangle 4">
            <a:extLst>
              <a:ext uri="{FF2B5EF4-FFF2-40B4-BE49-F238E27FC236}">
                <a16:creationId xmlns:a16="http://schemas.microsoft.com/office/drawing/2014/main" id="{D6B24D97-7D13-42E4-8CB7-B50B8489F3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9182" y="361950"/>
            <a:ext cx="9034818" cy="871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l">
              <a:lnSpc>
                <a:spcPct val="80000"/>
              </a:lnSpc>
              <a:spcBef>
                <a:spcPct val="0"/>
              </a:spcBef>
            </a:pPr>
            <a:r>
              <a:rPr lang="lt-LT" sz="3600" b="1" dirty="0">
                <a:solidFill>
                  <a:srgbClr val="4D4D4D"/>
                </a:solidFill>
                <a:effectLst>
                  <a:glow rad="1270000">
                    <a:srgbClr val="99CC00">
                      <a:alpha val="15000"/>
                    </a:srgbClr>
                  </a:glow>
                </a:effectLst>
                <a:latin typeface="Calibri" pitchFamily="34" charset="0"/>
                <a:cs typeface="MV Boli" pitchFamily="2" charset="0"/>
              </a:rPr>
              <a:t>Poveikis socialinei sričiai</a:t>
            </a:r>
            <a:br>
              <a:rPr lang="lt-LT" sz="3600" b="1" dirty="0">
                <a:solidFill>
                  <a:srgbClr val="4D4D4D"/>
                </a:solidFill>
                <a:latin typeface="Calibri" pitchFamily="34" charset="0"/>
                <a:cs typeface="MV Boli" pitchFamily="2" charset="0"/>
              </a:rPr>
            </a:br>
            <a:r>
              <a:rPr lang="lt-LT" sz="2800" dirty="0">
                <a:solidFill>
                  <a:srgbClr val="4D4D4D"/>
                </a:solidFill>
                <a:effectLst>
                  <a:glow rad="1117600">
                    <a:srgbClr val="99CC00">
                      <a:alpha val="10000"/>
                    </a:srgbClr>
                  </a:glow>
                  <a:reflection blurRad="6350" stA="10000" endPos="45500" dir="5400000" sy="-100000" algn="bl" rotWithShape="0"/>
                </a:effectLst>
                <a:latin typeface="Arial" pitchFamily="34" charset="0"/>
                <a:cs typeface="Arial" pitchFamily="34" charset="0"/>
              </a:rPr>
              <a:t>darbo vietų miško ruošos ir miškų ūkio veikloje pokyčiai</a:t>
            </a:r>
          </a:p>
        </p:txBody>
      </p:sp>
      <p:sp>
        <p:nvSpPr>
          <p:cNvPr id="61" name="Rectangle 4">
            <a:extLst>
              <a:ext uri="{FF2B5EF4-FFF2-40B4-BE49-F238E27FC236}">
                <a16:creationId xmlns:a16="http://schemas.microsoft.com/office/drawing/2014/main" id="{7D5F50D9-7236-402B-96BE-6561A4196A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2956" y="1433015"/>
            <a:ext cx="8570793" cy="4790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Ins="90000" anchor="t" anchorCtr="0"/>
          <a:lstStyle/>
          <a:p>
            <a:pPr algn="l">
              <a:spcBef>
                <a:spcPct val="0"/>
              </a:spcBef>
              <a:spcAft>
                <a:spcPts val="1200"/>
              </a:spcAft>
              <a:tabLst>
                <a:tab pos="1787525" algn="l"/>
              </a:tabLst>
            </a:pPr>
            <a:r>
              <a:rPr lang="lt-LT" sz="2200" b="1" dirty="0">
                <a:cs typeface="MV Boli" pitchFamily="2" charset="0"/>
              </a:rPr>
              <a:t>	valstybiniai ir privatūs miškai</a:t>
            </a:r>
            <a:endParaRPr lang="lt-LT" sz="2200" b="1" dirty="0">
              <a:latin typeface="+mj-lt"/>
              <a:cs typeface="MV Boli" pitchFamily="2" charset="0"/>
            </a:endParaRPr>
          </a:p>
          <a:p>
            <a:pPr algn="just">
              <a:spcBef>
                <a:spcPct val="0"/>
              </a:spcBef>
            </a:pPr>
            <a:r>
              <a:rPr lang="lt-LT" sz="2200" dirty="0">
                <a:latin typeface="+mj-lt"/>
                <a:cs typeface="MV Boli" pitchFamily="2" charset="0"/>
              </a:rPr>
              <a:t>Miško ruošoje ir miškų ūkio veikloje dirbančių pastovių darbuotojų skaičius tikėtina mažėtų*: 2236 (A), 495 (B), 906 (C) vietų.</a:t>
            </a:r>
          </a:p>
          <a:p>
            <a:pPr algn="just">
              <a:spcBef>
                <a:spcPts val="1200"/>
              </a:spcBef>
            </a:pPr>
            <a:r>
              <a:rPr lang="lt-LT" sz="2200" dirty="0">
                <a:latin typeface="+mj-lt"/>
                <a:cs typeface="MV Boli" pitchFamily="2" charset="0"/>
              </a:rPr>
              <a:t>Panašiai tiek pat tikėtina mažėtų* sezoninių (6 mėn., </a:t>
            </a:r>
            <a:r>
              <a:rPr lang="lt-LT" sz="2200" i="1" dirty="0">
                <a:latin typeface="+mj-lt"/>
                <a:cs typeface="MV Boli" pitchFamily="2" charset="0"/>
              </a:rPr>
              <a:t>balandis-</a:t>
            </a:r>
            <a:r>
              <a:rPr lang="lt-LT" sz="2200" i="1" dirty="0" err="1">
                <a:latin typeface="+mj-lt"/>
                <a:cs typeface="MV Boli" pitchFamily="2" charset="0"/>
              </a:rPr>
              <a:t>rug</a:t>
            </a:r>
            <a:r>
              <a:rPr lang="lt-LT" sz="2200" i="1" dirty="0">
                <a:latin typeface="+mj-lt"/>
                <a:cs typeface="MV Boli" pitchFamily="2" charset="0"/>
              </a:rPr>
              <a:t>-</a:t>
            </a:r>
            <a:r>
              <a:rPr lang="lt-LT" sz="2200" i="1" dirty="0" err="1">
                <a:latin typeface="+mj-lt"/>
                <a:cs typeface="MV Boli" pitchFamily="2" charset="0"/>
              </a:rPr>
              <a:t>sėjis</a:t>
            </a:r>
            <a:r>
              <a:rPr lang="lt-LT" sz="2200" dirty="0">
                <a:latin typeface="+mj-lt"/>
                <a:cs typeface="MV Boli" pitchFamily="2" charset="0"/>
              </a:rPr>
              <a:t>) darbuotojų poreikis miško sodinimui, želdinių priežiūrai ir me-</a:t>
            </a:r>
            <a:r>
              <a:rPr lang="lt-LT" sz="2200" dirty="0" err="1">
                <a:latin typeface="+mj-lt"/>
                <a:cs typeface="MV Boli" pitchFamily="2" charset="0"/>
              </a:rPr>
              <a:t>delynų</a:t>
            </a:r>
            <a:r>
              <a:rPr lang="lt-LT" sz="2200" dirty="0">
                <a:latin typeface="+mj-lt"/>
                <a:cs typeface="MV Boli" pitchFamily="2" charset="0"/>
              </a:rPr>
              <a:t> darbams.</a:t>
            </a:r>
          </a:p>
          <a:p>
            <a:pPr algn="just">
              <a:spcBef>
                <a:spcPts val="1200"/>
              </a:spcBef>
            </a:pPr>
            <a:r>
              <a:rPr lang="lt-LT" sz="2200" dirty="0">
                <a:latin typeface="+mj-lt"/>
                <a:cs typeface="MV Boli" pitchFamily="2" charset="0"/>
              </a:rPr>
              <a:t>Sumažėjus medienos tiekimui iš miškų, sumažės medienos </a:t>
            </a:r>
            <a:r>
              <a:rPr lang="lt-LT" sz="2200" dirty="0" err="1">
                <a:latin typeface="+mj-lt"/>
                <a:cs typeface="MV Boli" pitchFamily="2" charset="0"/>
              </a:rPr>
              <a:t>pramo-nės</a:t>
            </a:r>
            <a:r>
              <a:rPr lang="lt-LT" sz="2200" dirty="0">
                <a:latin typeface="+mj-lt"/>
                <a:cs typeface="MV Boli" pitchFamily="2" charset="0"/>
              </a:rPr>
              <a:t> gamybos apimtys. Įvertinus santykį tarp darbuotojų, dirbančių miškininkystės srityje ir medienos pramonėje, skaičiaus, bendras darbuotojų skaičius C scenarijaus atveju gali sumažėti iki 2,5-3,5 tūkst. vietų. </a:t>
            </a:r>
          </a:p>
          <a:p>
            <a:pPr algn="l">
              <a:spcBef>
                <a:spcPct val="0"/>
              </a:spcBef>
            </a:pPr>
            <a:endParaRPr lang="lt-LT" sz="2200" dirty="0">
              <a:latin typeface="+mj-lt"/>
              <a:cs typeface="MV Boli" pitchFamily="2" charset="0"/>
            </a:endParaRPr>
          </a:p>
          <a:p>
            <a:pPr algn="l">
              <a:spcBef>
                <a:spcPct val="0"/>
              </a:spcBef>
            </a:pPr>
            <a:r>
              <a:rPr lang="lt-LT" sz="2200" dirty="0">
                <a:latin typeface="+mj-lt"/>
                <a:cs typeface="MV Boli" pitchFamily="2" charset="0"/>
              </a:rPr>
              <a:t>*</a:t>
            </a:r>
            <a:r>
              <a:rPr lang="lt-LT" sz="2200" i="1" dirty="0">
                <a:latin typeface="+mj-lt"/>
                <a:cs typeface="MV Boli" pitchFamily="2" charset="0"/>
              </a:rPr>
              <a:t>vertinant realiam I-o dešimtmečio miško naudojimui</a:t>
            </a:r>
          </a:p>
        </p:txBody>
      </p:sp>
    </p:spTree>
    <p:extLst>
      <p:ext uri="{BB962C8B-B14F-4D97-AF65-F5344CB8AC3E}">
        <p14:creationId xmlns:p14="http://schemas.microsoft.com/office/powerpoint/2010/main" val="1613091104"/>
      </p:ext>
    </p:extLst>
  </p:cSld>
  <p:clrMapOvr>
    <a:masterClrMapping/>
  </p:clrMapOvr>
  <p:transition spd="slow">
    <p:pull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Rectangle 4">
            <a:extLst>
              <a:ext uri="{FF2B5EF4-FFF2-40B4-BE49-F238E27FC236}">
                <a16:creationId xmlns:a16="http://schemas.microsoft.com/office/drawing/2014/main" id="{D6B24D97-7D13-42E4-8CB7-B50B8489F3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9182" y="361950"/>
            <a:ext cx="8730018" cy="871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l">
              <a:lnSpc>
                <a:spcPct val="80000"/>
              </a:lnSpc>
              <a:spcBef>
                <a:spcPct val="0"/>
              </a:spcBef>
            </a:pPr>
            <a:r>
              <a:rPr lang="lt-LT" sz="3600" b="1" dirty="0">
                <a:solidFill>
                  <a:srgbClr val="4D4D4D"/>
                </a:solidFill>
                <a:effectLst>
                  <a:glow rad="1270000">
                    <a:srgbClr val="99CC00">
                      <a:alpha val="15000"/>
                    </a:srgbClr>
                  </a:glow>
                </a:effectLst>
                <a:latin typeface="Calibri" pitchFamily="34" charset="0"/>
                <a:cs typeface="MV Boli" pitchFamily="2" charset="0"/>
              </a:rPr>
              <a:t>Poveikis kitoms sritims</a:t>
            </a:r>
            <a:br>
              <a:rPr lang="lt-LT" sz="3600" b="1" dirty="0">
                <a:solidFill>
                  <a:srgbClr val="4D4D4D"/>
                </a:solidFill>
                <a:latin typeface="Calibri" pitchFamily="34" charset="0"/>
                <a:cs typeface="MV Boli" pitchFamily="2" charset="0"/>
              </a:rPr>
            </a:br>
            <a:r>
              <a:rPr lang="lt-LT" sz="2800" dirty="0">
                <a:solidFill>
                  <a:srgbClr val="4D4D4D"/>
                </a:solidFill>
                <a:effectLst>
                  <a:glow rad="1117600">
                    <a:srgbClr val="99CC00">
                      <a:alpha val="10000"/>
                    </a:srgbClr>
                  </a:glow>
                  <a:reflection blurRad="6350" stA="10000" endPos="45500" dir="5400000" sy="-100000" algn="bl" rotWithShape="0"/>
                </a:effectLst>
                <a:latin typeface="Arial" pitchFamily="34" charset="0"/>
                <a:cs typeface="Arial" pitchFamily="34" charset="0"/>
              </a:rPr>
              <a:t>atsinaujinančių medienos išteklių naudojimas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78FA147F-9422-4847-9EF1-C7EB77F31B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2955" y="1392072"/>
            <a:ext cx="8566245" cy="53362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t" anchorCtr="0"/>
          <a:lstStyle/>
          <a:p>
            <a:pPr marL="355600" indent="-355600" algn="just">
              <a:spcBef>
                <a:spcPct val="0"/>
              </a:spcBef>
              <a:buAutoNum type="arabicPeriod"/>
            </a:pPr>
            <a:r>
              <a:rPr lang="lt-LT" sz="2200" dirty="0">
                <a:latin typeface="+mj-lt"/>
                <a:cs typeface="MV Boli" pitchFamily="2" charset="0"/>
              </a:rPr>
              <a:t>Padidės medienos ruošos ir miškų atkūrimo kaštai. Lietuvos miš-</a:t>
            </a:r>
            <a:r>
              <a:rPr lang="lt-LT" sz="2200" dirty="0" err="1">
                <a:latin typeface="+mj-lt"/>
                <a:cs typeface="MV Boli" pitchFamily="2" charset="0"/>
              </a:rPr>
              <a:t>kininkystė</a:t>
            </a:r>
            <a:r>
              <a:rPr lang="lt-LT" sz="2200" dirty="0">
                <a:latin typeface="+mj-lt"/>
                <a:cs typeface="MV Boli" pitchFamily="2" charset="0"/>
              </a:rPr>
              <a:t> susidurs su ekonominiais sunkumais, </a:t>
            </a:r>
            <a:r>
              <a:rPr lang="lt-LT" sz="2200" dirty="0" err="1">
                <a:latin typeface="+mj-lt"/>
                <a:cs typeface="MV Boli" pitchFamily="2" charset="0"/>
              </a:rPr>
              <a:t>pareikalausian-čiais</a:t>
            </a:r>
            <a:r>
              <a:rPr lang="lt-LT" sz="2200" dirty="0">
                <a:latin typeface="+mj-lt"/>
                <a:cs typeface="MV Boli" pitchFamily="2" charset="0"/>
              </a:rPr>
              <a:t> pastovių dotacijų ir kompensacijų. </a:t>
            </a:r>
          </a:p>
          <a:p>
            <a:pPr marL="355600" indent="-355600" algn="just">
              <a:spcBef>
                <a:spcPts val="1200"/>
              </a:spcBef>
              <a:buAutoNum type="arabicPeriod"/>
            </a:pPr>
            <a:r>
              <a:rPr lang="lt-LT" sz="2200" dirty="0">
                <a:latin typeface="+mj-lt"/>
                <a:cs typeface="MV Boli" pitchFamily="2" charset="0"/>
              </a:rPr>
              <a:t>Padidėjus medienos auginimo ir ruošos sąnaudoms, Lietuvos mediena praras konkurencingumą rinkoje. </a:t>
            </a:r>
          </a:p>
          <a:p>
            <a:pPr marL="355600" indent="-355600" algn="just">
              <a:spcBef>
                <a:spcPts val="1200"/>
              </a:spcBef>
              <a:buAutoNum type="arabicPeriod"/>
            </a:pPr>
            <a:r>
              <a:rPr lang="lt-LT" sz="2200" dirty="0">
                <a:latin typeface="+mj-lt"/>
                <a:cs typeface="MV Boli" pitchFamily="2" charset="0"/>
              </a:rPr>
              <a:t>Sumažėjus medynų produktyvumui, medienos produktų tiekimui į rinką, padidėjus energetinėms sąnaudoms medienai auginti ir paruošti, bus tolstama nuo žaliosios ekonomikos principų </a:t>
            </a:r>
            <a:r>
              <a:rPr lang="lt-LT" sz="2200" dirty="0" err="1">
                <a:latin typeface="+mj-lt"/>
                <a:cs typeface="MV Boli" pitchFamily="2" charset="0"/>
              </a:rPr>
              <a:t>įgy-vendinimo</a:t>
            </a:r>
            <a:r>
              <a:rPr lang="lt-LT" sz="2200" dirty="0">
                <a:latin typeface="+mj-lt"/>
                <a:cs typeface="MV Boli" pitchFamily="2" charset="0"/>
              </a:rPr>
              <a:t> šalies ūkyje, ženkliai sumenks Lietuvos miškų reikš-</a:t>
            </a:r>
            <a:r>
              <a:rPr lang="lt-LT" sz="2200" dirty="0" err="1">
                <a:latin typeface="+mj-lt"/>
                <a:cs typeface="MV Boli" pitchFamily="2" charset="0"/>
              </a:rPr>
              <a:t>mė</a:t>
            </a:r>
            <a:r>
              <a:rPr lang="lt-LT" sz="2200" dirty="0">
                <a:latin typeface="+mj-lt"/>
                <a:cs typeface="MV Boli" pitchFamily="2" charset="0"/>
              </a:rPr>
              <a:t> CO</a:t>
            </a:r>
            <a:r>
              <a:rPr lang="lt-LT" sz="2200" baseline="-25000" dirty="0">
                <a:latin typeface="+mj-lt"/>
                <a:cs typeface="MV Boli" pitchFamily="2" charset="0"/>
              </a:rPr>
              <a:t>2</a:t>
            </a:r>
            <a:r>
              <a:rPr lang="lt-LT" sz="2200" dirty="0">
                <a:latin typeface="+mj-lt"/>
                <a:cs typeface="MV Boli" pitchFamily="2" charset="0"/>
              </a:rPr>
              <a:t> kaupimui, klimato kaitos švelninimui. </a:t>
            </a:r>
          </a:p>
          <a:p>
            <a:pPr marL="355600" indent="-355600" algn="just">
              <a:spcBef>
                <a:spcPts val="1200"/>
              </a:spcBef>
              <a:buAutoNum type="arabicPeriod"/>
            </a:pPr>
            <a:r>
              <a:rPr lang="lt-LT" sz="2200" dirty="0">
                <a:latin typeface="+mj-lt"/>
                <a:cs typeface="MV Boli" pitchFamily="2" charset="0"/>
              </a:rPr>
              <a:t>Du penktadalius Lietuvos miškų naudojant ekstensyviai, mažės jų atsparumas ir stabilumas: medynai bus lengviau pažeidžiami vėjo, taps ligų ir kenkėjų židiniais, lemsiančiais ir aplinkinių medynų būklę. </a:t>
            </a:r>
          </a:p>
        </p:txBody>
      </p:sp>
    </p:spTree>
    <p:extLst>
      <p:ext uri="{BB962C8B-B14F-4D97-AF65-F5344CB8AC3E}">
        <p14:creationId xmlns:p14="http://schemas.microsoft.com/office/powerpoint/2010/main" val="2987804284"/>
      </p:ext>
    </p:extLst>
  </p:cSld>
  <p:clrMapOvr>
    <a:masterClrMapping/>
  </p:clrMapOvr>
  <p:transition spd="slow">
    <p:pull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1F40EF2-85C2-406E-AD3E-9B3F62AF1E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107" y="1799758"/>
            <a:ext cx="8657339" cy="4696292"/>
          </a:xfrm>
          <a:prstGeom prst="rect">
            <a:avLst/>
          </a:prstGeom>
        </p:spPr>
      </p:pic>
      <p:sp>
        <p:nvSpPr>
          <p:cNvPr id="40" name="Text Box 54">
            <a:extLst>
              <a:ext uri="{FF2B5EF4-FFF2-40B4-BE49-F238E27FC236}">
                <a16:creationId xmlns:a16="http://schemas.microsoft.com/office/drawing/2014/main" id="{E88DA74B-F47E-4E9E-B4C6-5AAD12F2B5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88894" y="4061063"/>
            <a:ext cx="1765015" cy="893568"/>
          </a:xfrm>
          <a:prstGeom prst="rect">
            <a:avLst/>
          </a:prstGeom>
          <a:noFill/>
          <a:ln>
            <a:noFill/>
          </a:ln>
          <a:extLst/>
        </p:spPr>
        <p:txBody>
          <a:bodyPr rot="0" vert="horz" wrap="square" lIns="0" tIns="0" rIns="0" bIns="0" anchor="t" anchorCtr="0" upright="1">
            <a:noAutofit/>
          </a:bodyPr>
          <a:lstStyle/>
          <a:p>
            <a:pPr algn="l">
              <a:lnSpc>
                <a:spcPct val="107000"/>
              </a:lnSpc>
              <a:spcAft>
                <a:spcPts val="800"/>
              </a:spcAft>
            </a:pPr>
            <a:r>
              <a:rPr lang="lt-LT" sz="1800" b="1" dirty="0"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ŪKININKAUJAMI MIŠKAI</a:t>
            </a:r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851402B9-065A-43E6-997F-67DC54028BE1}"/>
              </a:ext>
            </a:extLst>
          </p:cNvPr>
          <p:cNvSpPr/>
          <p:nvPr/>
        </p:nvSpPr>
        <p:spPr bwMode="auto">
          <a:xfrm>
            <a:off x="768350" y="2382416"/>
            <a:ext cx="7950200" cy="3667864"/>
          </a:xfrm>
          <a:custGeom>
            <a:avLst/>
            <a:gdLst>
              <a:gd name="connsiteX0" fmla="*/ 0 w 6172200"/>
              <a:gd name="connsiteY0" fmla="*/ 3665220 h 3665220"/>
              <a:gd name="connsiteX1" fmla="*/ 0 w 6172200"/>
              <a:gd name="connsiteY1" fmla="*/ 2872740 h 3665220"/>
              <a:gd name="connsiteX2" fmla="*/ 449580 w 6172200"/>
              <a:gd name="connsiteY2" fmla="*/ 2278380 h 3665220"/>
              <a:gd name="connsiteX3" fmla="*/ 891540 w 6172200"/>
              <a:gd name="connsiteY3" fmla="*/ 731520 h 3665220"/>
              <a:gd name="connsiteX4" fmla="*/ 1333500 w 6172200"/>
              <a:gd name="connsiteY4" fmla="*/ 327660 h 3665220"/>
              <a:gd name="connsiteX5" fmla="*/ 1760220 w 6172200"/>
              <a:gd name="connsiteY5" fmla="*/ 76200 h 3665220"/>
              <a:gd name="connsiteX6" fmla="*/ 2202180 w 6172200"/>
              <a:gd name="connsiteY6" fmla="*/ 0 h 3665220"/>
              <a:gd name="connsiteX7" fmla="*/ 3086100 w 6172200"/>
              <a:gd name="connsiteY7" fmla="*/ 152400 h 3665220"/>
              <a:gd name="connsiteX8" fmla="*/ 3649980 w 6172200"/>
              <a:gd name="connsiteY8" fmla="*/ 373380 h 3665220"/>
              <a:gd name="connsiteX9" fmla="*/ 4434840 w 6172200"/>
              <a:gd name="connsiteY9" fmla="*/ 739140 h 3665220"/>
              <a:gd name="connsiteX10" fmla="*/ 5303520 w 6172200"/>
              <a:gd name="connsiteY10" fmla="*/ 1028700 h 3665220"/>
              <a:gd name="connsiteX11" fmla="*/ 5775960 w 6172200"/>
              <a:gd name="connsiteY11" fmla="*/ 1135380 h 3665220"/>
              <a:gd name="connsiteX12" fmla="*/ 6172200 w 6172200"/>
              <a:gd name="connsiteY12" fmla="*/ 1188720 h 3665220"/>
              <a:gd name="connsiteX13" fmla="*/ 6172200 w 6172200"/>
              <a:gd name="connsiteY13" fmla="*/ 3665220 h 3665220"/>
              <a:gd name="connsiteX14" fmla="*/ 0 w 6172200"/>
              <a:gd name="connsiteY14" fmla="*/ 3665220 h 3665220"/>
              <a:gd name="connsiteX0" fmla="*/ 0 w 6172200"/>
              <a:gd name="connsiteY0" fmla="*/ 3665220 h 3665220"/>
              <a:gd name="connsiteX1" fmla="*/ 0 w 6172200"/>
              <a:gd name="connsiteY1" fmla="*/ 2872740 h 3665220"/>
              <a:gd name="connsiteX2" fmla="*/ 449580 w 6172200"/>
              <a:gd name="connsiteY2" fmla="*/ 2278380 h 3665220"/>
              <a:gd name="connsiteX3" fmla="*/ 891540 w 6172200"/>
              <a:gd name="connsiteY3" fmla="*/ 731520 h 3665220"/>
              <a:gd name="connsiteX4" fmla="*/ 1333500 w 6172200"/>
              <a:gd name="connsiteY4" fmla="*/ 327660 h 3665220"/>
              <a:gd name="connsiteX5" fmla="*/ 1760220 w 6172200"/>
              <a:gd name="connsiteY5" fmla="*/ 76200 h 3665220"/>
              <a:gd name="connsiteX6" fmla="*/ 2202180 w 6172200"/>
              <a:gd name="connsiteY6" fmla="*/ 0 h 3665220"/>
              <a:gd name="connsiteX7" fmla="*/ 3086100 w 6172200"/>
              <a:gd name="connsiteY7" fmla="*/ 152400 h 3665220"/>
              <a:gd name="connsiteX8" fmla="*/ 3649980 w 6172200"/>
              <a:gd name="connsiteY8" fmla="*/ 373380 h 3665220"/>
              <a:gd name="connsiteX9" fmla="*/ 4434840 w 6172200"/>
              <a:gd name="connsiteY9" fmla="*/ 739140 h 3665220"/>
              <a:gd name="connsiteX10" fmla="*/ 5303520 w 6172200"/>
              <a:gd name="connsiteY10" fmla="*/ 1028700 h 3665220"/>
              <a:gd name="connsiteX11" fmla="*/ 5775960 w 6172200"/>
              <a:gd name="connsiteY11" fmla="*/ 1135380 h 3665220"/>
              <a:gd name="connsiteX12" fmla="*/ 6172200 w 6172200"/>
              <a:gd name="connsiteY12" fmla="*/ 1188720 h 3665220"/>
              <a:gd name="connsiteX13" fmla="*/ 6172200 w 6172200"/>
              <a:gd name="connsiteY13" fmla="*/ 3665220 h 3665220"/>
              <a:gd name="connsiteX14" fmla="*/ 0 w 6172200"/>
              <a:gd name="connsiteY14" fmla="*/ 3665220 h 3665220"/>
              <a:gd name="connsiteX0" fmla="*/ 0 w 6172200"/>
              <a:gd name="connsiteY0" fmla="*/ 3665220 h 3665220"/>
              <a:gd name="connsiteX1" fmla="*/ 0 w 6172200"/>
              <a:gd name="connsiteY1" fmla="*/ 2872740 h 3665220"/>
              <a:gd name="connsiteX2" fmla="*/ 449580 w 6172200"/>
              <a:gd name="connsiteY2" fmla="*/ 2278380 h 3665220"/>
              <a:gd name="connsiteX3" fmla="*/ 891540 w 6172200"/>
              <a:gd name="connsiteY3" fmla="*/ 731520 h 3665220"/>
              <a:gd name="connsiteX4" fmla="*/ 1333500 w 6172200"/>
              <a:gd name="connsiteY4" fmla="*/ 327660 h 3665220"/>
              <a:gd name="connsiteX5" fmla="*/ 1760220 w 6172200"/>
              <a:gd name="connsiteY5" fmla="*/ 76200 h 3665220"/>
              <a:gd name="connsiteX6" fmla="*/ 2202180 w 6172200"/>
              <a:gd name="connsiteY6" fmla="*/ 0 h 3665220"/>
              <a:gd name="connsiteX7" fmla="*/ 3086100 w 6172200"/>
              <a:gd name="connsiteY7" fmla="*/ 152400 h 3665220"/>
              <a:gd name="connsiteX8" fmla="*/ 3649980 w 6172200"/>
              <a:gd name="connsiteY8" fmla="*/ 373380 h 3665220"/>
              <a:gd name="connsiteX9" fmla="*/ 4434840 w 6172200"/>
              <a:gd name="connsiteY9" fmla="*/ 739140 h 3665220"/>
              <a:gd name="connsiteX10" fmla="*/ 5303520 w 6172200"/>
              <a:gd name="connsiteY10" fmla="*/ 1028700 h 3665220"/>
              <a:gd name="connsiteX11" fmla="*/ 5775960 w 6172200"/>
              <a:gd name="connsiteY11" fmla="*/ 1135380 h 3665220"/>
              <a:gd name="connsiteX12" fmla="*/ 6172200 w 6172200"/>
              <a:gd name="connsiteY12" fmla="*/ 1188720 h 3665220"/>
              <a:gd name="connsiteX13" fmla="*/ 6172200 w 6172200"/>
              <a:gd name="connsiteY13" fmla="*/ 3665220 h 3665220"/>
              <a:gd name="connsiteX14" fmla="*/ 0 w 6172200"/>
              <a:gd name="connsiteY14" fmla="*/ 3665220 h 3665220"/>
              <a:gd name="connsiteX0" fmla="*/ 0 w 6172200"/>
              <a:gd name="connsiteY0" fmla="*/ 3665220 h 3665220"/>
              <a:gd name="connsiteX1" fmla="*/ 0 w 6172200"/>
              <a:gd name="connsiteY1" fmla="*/ 2872740 h 3665220"/>
              <a:gd name="connsiteX2" fmla="*/ 449580 w 6172200"/>
              <a:gd name="connsiteY2" fmla="*/ 2278380 h 3665220"/>
              <a:gd name="connsiteX3" fmla="*/ 891540 w 6172200"/>
              <a:gd name="connsiteY3" fmla="*/ 731520 h 3665220"/>
              <a:gd name="connsiteX4" fmla="*/ 1333500 w 6172200"/>
              <a:gd name="connsiteY4" fmla="*/ 327660 h 3665220"/>
              <a:gd name="connsiteX5" fmla="*/ 1760220 w 6172200"/>
              <a:gd name="connsiteY5" fmla="*/ 76200 h 3665220"/>
              <a:gd name="connsiteX6" fmla="*/ 2202180 w 6172200"/>
              <a:gd name="connsiteY6" fmla="*/ 0 h 3665220"/>
              <a:gd name="connsiteX7" fmla="*/ 3086100 w 6172200"/>
              <a:gd name="connsiteY7" fmla="*/ 152400 h 3665220"/>
              <a:gd name="connsiteX8" fmla="*/ 3649980 w 6172200"/>
              <a:gd name="connsiteY8" fmla="*/ 373380 h 3665220"/>
              <a:gd name="connsiteX9" fmla="*/ 4434840 w 6172200"/>
              <a:gd name="connsiteY9" fmla="*/ 739140 h 3665220"/>
              <a:gd name="connsiteX10" fmla="*/ 5303520 w 6172200"/>
              <a:gd name="connsiteY10" fmla="*/ 1028700 h 3665220"/>
              <a:gd name="connsiteX11" fmla="*/ 5775960 w 6172200"/>
              <a:gd name="connsiteY11" fmla="*/ 1135380 h 3665220"/>
              <a:gd name="connsiteX12" fmla="*/ 6172200 w 6172200"/>
              <a:gd name="connsiteY12" fmla="*/ 1188720 h 3665220"/>
              <a:gd name="connsiteX13" fmla="*/ 6172200 w 6172200"/>
              <a:gd name="connsiteY13" fmla="*/ 3665220 h 3665220"/>
              <a:gd name="connsiteX14" fmla="*/ 0 w 6172200"/>
              <a:gd name="connsiteY14" fmla="*/ 3665220 h 3665220"/>
              <a:gd name="connsiteX0" fmla="*/ 0 w 6172200"/>
              <a:gd name="connsiteY0" fmla="*/ 3667864 h 3667864"/>
              <a:gd name="connsiteX1" fmla="*/ 0 w 6172200"/>
              <a:gd name="connsiteY1" fmla="*/ 2875384 h 3667864"/>
              <a:gd name="connsiteX2" fmla="*/ 449580 w 6172200"/>
              <a:gd name="connsiteY2" fmla="*/ 2281024 h 3667864"/>
              <a:gd name="connsiteX3" fmla="*/ 891540 w 6172200"/>
              <a:gd name="connsiteY3" fmla="*/ 734164 h 3667864"/>
              <a:gd name="connsiteX4" fmla="*/ 1333500 w 6172200"/>
              <a:gd name="connsiteY4" fmla="*/ 330304 h 3667864"/>
              <a:gd name="connsiteX5" fmla="*/ 1760220 w 6172200"/>
              <a:gd name="connsiteY5" fmla="*/ 78844 h 3667864"/>
              <a:gd name="connsiteX6" fmla="*/ 2202180 w 6172200"/>
              <a:gd name="connsiteY6" fmla="*/ 2644 h 3667864"/>
              <a:gd name="connsiteX7" fmla="*/ 3086100 w 6172200"/>
              <a:gd name="connsiteY7" fmla="*/ 155044 h 3667864"/>
              <a:gd name="connsiteX8" fmla="*/ 3649980 w 6172200"/>
              <a:gd name="connsiteY8" fmla="*/ 376024 h 3667864"/>
              <a:gd name="connsiteX9" fmla="*/ 4434840 w 6172200"/>
              <a:gd name="connsiteY9" fmla="*/ 741784 h 3667864"/>
              <a:gd name="connsiteX10" fmla="*/ 5303520 w 6172200"/>
              <a:gd name="connsiteY10" fmla="*/ 1031344 h 3667864"/>
              <a:gd name="connsiteX11" fmla="*/ 5775960 w 6172200"/>
              <a:gd name="connsiteY11" fmla="*/ 1138024 h 3667864"/>
              <a:gd name="connsiteX12" fmla="*/ 6172200 w 6172200"/>
              <a:gd name="connsiteY12" fmla="*/ 1191364 h 3667864"/>
              <a:gd name="connsiteX13" fmla="*/ 6172200 w 6172200"/>
              <a:gd name="connsiteY13" fmla="*/ 3667864 h 3667864"/>
              <a:gd name="connsiteX14" fmla="*/ 0 w 6172200"/>
              <a:gd name="connsiteY14" fmla="*/ 3667864 h 3667864"/>
              <a:gd name="connsiteX0" fmla="*/ 0 w 6172200"/>
              <a:gd name="connsiteY0" fmla="*/ 3667864 h 3667864"/>
              <a:gd name="connsiteX1" fmla="*/ 0 w 6172200"/>
              <a:gd name="connsiteY1" fmla="*/ 2875384 h 3667864"/>
              <a:gd name="connsiteX2" fmla="*/ 449580 w 6172200"/>
              <a:gd name="connsiteY2" fmla="*/ 2281024 h 3667864"/>
              <a:gd name="connsiteX3" fmla="*/ 891540 w 6172200"/>
              <a:gd name="connsiteY3" fmla="*/ 734164 h 3667864"/>
              <a:gd name="connsiteX4" fmla="*/ 1333500 w 6172200"/>
              <a:gd name="connsiteY4" fmla="*/ 330304 h 3667864"/>
              <a:gd name="connsiteX5" fmla="*/ 1760220 w 6172200"/>
              <a:gd name="connsiteY5" fmla="*/ 78844 h 3667864"/>
              <a:gd name="connsiteX6" fmla="*/ 2202180 w 6172200"/>
              <a:gd name="connsiteY6" fmla="*/ 2644 h 3667864"/>
              <a:gd name="connsiteX7" fmla="*/ 3086100 w 6172200"/>
              <a:gd name="connsiteY7" fmla="*/ 155044 h 3667864"/>
              <a:gd name="connsiteX8" fmla="*/ 3649980 w 6172200"/>
              <a:gd name="connsiteY8" fmla="*/ 376024 h 3667864"/>
              <a:gd name="connsiteX9" fmla="*/ 4434840 w 6172200"/>
              <a:gd name="connsiteY9" fmla="*/ 741784 h 3667864"/>
              <a:gd name="connsiteX10" fmla="*/ 5303520 w 6172200"/>
              <a:gd name="connsiteY10" fmla="*/ 1031344 h 3667864"/>
              <a:gd name="connsiteX11" fmla="*/ 5775960 w 6172200"/>
              <a:gd name="connsiteY11" fmla="*/ 1138024 h 3667864"/>
              <a:gd name="connsiteX12" fmla="*/ 6172200 w 6172200"/>
              <a:gd name="connsiteY12" fmla="*/ 1191364 h 3667864"/>
              <a:gd name="connsiteX13" fmla="*/ 6172200 w 6172200"/>
              <a:gd name="connsiteY13" fmla="*/ 3667864 h 3667864"/>
              <a:gd name="connsiteX14" fmla="*/ 0 w 6172200"/>
              <a:gd name="connsiteY14" fmla="*/ 3667864 h 3667864"/>
              <a:gd name="connsiteX0" fmla="*/ 0 w 6172200"/>
              <a:gd name="connsiteY0" fmla="*/ 3667864 h 3667864"/>
              <a:gd name="connsiteX1" fmla="*/ 0 w 6172200"/>
              <a:gd name="connsiteY1" fmla="*/ 2875384 h 3667864"/>
              <a:gd name="connsiteX2" fmla="*/ 449580 w 6172200"/>
              <a:gd name="connsiteY2" fmla="*/ 2281024 h 3667864"/>
              <a:gd name="connsiteX3" fmla="*/ 891540 w 6172200"/>
              <a:gd name="connsiteY3" fmla="*/ 734164 h 3667864"/>
              <a:gd name="connsiteX4" fmla="*/ 1333500 w 6172200"/>
              <a:gd name="connsiteY4" fmla="*/ 330304 h 3667864"/>
              <a:gd name="connsiteX5" fmla="*/ 1760220 w 6172200"/>
              <a:gd name="connsiteY5" fmla="*/ 78844 h 3667864"/>
              <a:gd name="connsiteX6" fmla="*/ 2202180 w 6172200"/>
              <a:gd name="connsiteY6" fmla="*/ 2644 h 3667864"/>
              <a:gd name="connsiteX7" fmla="*/ 3086100 w 6172200"/>
              <a:gd name="connsiteY7" fmla="*/ 155044 h 3667864"/>
              <a:gd name="connsiteX8" fmla="*/ 3649980 w 6172200"/>
              <a:gd name="connsiteY8" fmla="*/ 376024 h 3667864"/>
              <a:gd name="connsiteX9" fmla="*/ 4434840 w 6172200"/>
              <a:gd name="connsiteY9" fmla="*/ 741784 h 3667864"/>
              <a:gd name="connsiteX10" fmla="*/ 5303520 w 6172200"/>
              <a:gd name="connsiteY10" fmla="*/ 1031344 h 3667864"/>
              <a:gd name="connsiteX11" fmla="*/ 5775960 w 6172200"/>
              <a:gd name="connsiteY11" fmla="*/ 1138024 h 3667864"/>
              <a:gd name="connsiteX12" fmla="*/ 6172200 w 6172200"/>
              <a:gd name="connsiteY12" fmla="*/ 1191364 h 3667864"/>
              <a:gd name="connsiteX13" fmla="*/ 6172200 w 6172200"/>
              <a:gd name="connsiteY13" fmla="*/ 3667864 h 3667864"/>
              <a:gd name="connsiteX14" fmla="*/ 0 w 6172200"/>
              <a:gd name="connsiteY14" fmla="*/ 3667864 h 3667864"/>
              <a:gd name="connsiteX0" fmla="*/ 0 w 6172200"/>
              <a:gd name="connsiteY0" fmla="*/ 3667864 h 3667864"/>
              <a:gd name="connsiteX1" fmla="*/ 0 w 6172200"/>
              <a:gd name="connsiteY1" fmla="*/ 2875384 h 3667864"/>
              <a:gd name="connsiteX2" fmla="*/ 449580 w 6172200"/>
              <a:gd name="connsiteY2" fmla="*/ 2281024 h 3667864"/>
              <a:gd name="connsiteX3" fmla="*/ 891540 w 6172200"/>
              <a:gd name="connsiteY3" fmla="*/ 734164 h 3667864"/>
              <a:gd name="connsiteX4" fmla="*/ 1333500 w 6172200"/>
              <a:gd name="connsiteY4" fmla="*/ 330304 h 3667864"/>
              <a:gd name="connsiteX5" fmla="*/ 1760220 w 6172200"/>
              <a:gd name="connsiteY5" fmla="*/ 78844 h 3667864"/>
              <a:gd name="connsiteX6" fmla="*/ 2202180 w 6172200"/>
              <a:gd name="connsiteY6" fmla="*/ 2644 h 3667864"/>
              <a:gd name="connsiteX7" fmla="*/ 3086100 w 6172200"/>
              <a:gd name="connsiteY7" fmla="*/ 155044 h 3667864"/>
              <a:gd name="connsiteX8" fmla="*/ 3649980 w 6172200"/>
              <a:gd name="connsiteY8" fmla="*/ 376024 h 3667864"/>
              <a:gd name="connsiteX9" fmla="*/ 4434840 w 6172200"/>
              <a:gd name="connsiteY9" fmla="*/ 741784 h 3667864"/>
              <a:gd name="connsiteX10" fmla="*/ 5303520 w 6172200"/>
              <a:gd name="connsiteY10" fmla="*/ 1031344 h 3667864"/>
              <a:gd name="connsiteX11" fmla="*/ 5775960 w 6172200"/>
              <a:gd name="connsiteY11" fmla="*/ 1138024 h 3667864"/>
              <a:gd name="connsiteX12" fmla="*/ 6172200 w 6172200"/>
              <a:gd name="connsiteY12" fmla="*/ 1191364 h 3667864"/>
              <a:gd name="connsiteX13" fmla="*/ 6172200 w 6172200"/>
              <a:gd name="connsiteY13" fmla="*/ 3667864 h 3667864"/>
              <a:gd name="connsiteX14" fmla="*/ 0 w 6172200"/>
              <a:gd name="connsiteY14" fmla="*/ 3667864 h 3667864"/>
              <a:gd name="connsiteX0" fmla="*/ 0 w 6172200"/>
              <a:gd name="connsiteY0" fmla="*/ 3667864 h 3667864"/>
              <a:gd name="connsiteX1" fmla="*/ 0 w 6172200"/>
              <a:gd name="connsiteY1" fmla="*/ 2875384 h 3667864"/>
              <a:gd name="connsiteX2" fmla="*/ 449580 w 6172200"/>
              <a:gd name="connsiteY2" fmla="*/ 2281024 h 3667864"/>
              <a:gd name="connsiteX3" fmla="*/ 891540 w 6172200"/>
              <a:gd name="connsiteY3" fmla="*/ 734164 h 3667864"/>
              <a:gd name="connsiteX4" fmla="*/ 1333500 w 6172200"/>
              <a:gd name="connsiteY4" fmla="*/ 330304 h 3667864"/>
              <a:gd name="connsiteX5" fmla="*/ 1760220 w 6172200"/>
              <a:gd name="connsiteY5" fmla="*/ 78844 h 3667864"/>
              <a:gd name="connsiteX6" fmla="*/ 2202180 w 6172200"/>
              <a:gd name="connsiteY6" fmla="*/ 2644 h 3667864"/>
              <a:gd name="connsiteX7" fmla="*/ 3086100 w 6172200"/>
              <a:gd name="connsiteY7" fmla="*/ 155044 h 3667864"/>
              <a:gd name="connsiteX8" fmla="*/ 3649980 w 6172200"/>
              <a:gd name="connsiteY8" fmla="*/ 376024 h 3667864"/>
              <a:gd name="connsiteX9" fmla="*/ 4434840 w 6172200"/>
              <a:gd name="connsiteY9" fmla="*/ 741784 h 3667864"/>
              <a:gd name="connsiteX10" fmla="*/ 5303520 w 6172200"/>
              <a:gd name="connsiteY10" fmla="*/ 1031344 h 3667864"/>
              <a:gd name="connsiteX11" fmla="*/ 5775960 w 6172200"/>
              <a:gd name="connsiteY11" fmla="*/ 1138024 h 3667864"/>
              <a:gd name="connsiteX12" fmla="*/ 6172200 w 6172200"/>
              <a:gd name="connsiteY12" fmla="*/ 1191364 h 3667864"/>
              <a:gd name="connsiteX13" fmla="*/ 6172200 w 6172200"/>
              <a:gd name="connsiteY13" fmla="*/ 3667864 h 3667864"/>
              <a:gd name="connsiteX14" fmla="*/ 0 w 6172200"/>
              <a:gd name="connsiteY14" fmla="*/ 3667864 h 3667864"/>
              <a:gd name="connsiteX0" fmla="*/ 0 w 6172200"/>
              <a:gd name="connsiteY0" fmla="*/ 3667864 h 3667864"/>
              <a:gd name="connsiteX1" fmla="*/ 0 w 6172200"/>
              <a:gd name="connsiteY1" fmla="*/ 2875384 h 3667864"/>
              <a:gd name="connsiteX2" fmla="*/ 449580 w 6172200"/>
              <a:gd name="connsiteY2" fmla="*/ 2281024 h 3667864"/>
              <a:gd name="connsiteX3" fmla="*/ 891540 w 6172200"/>
              <a:gd name="connsiteY3" fmla="*/ 734164 h 3667864"/>
              <a:gd name="connsiteX4" fmla="*/ 1333500 w 6172200"/>
              <a:gd name="connsiteY4" fmla="*/ 330304 h 3667864"/>
              <a:gd name="connsiteX5" fmla="*/ 1760220 w 6172200"/>
              <a:gd name="connsiteY5" fmla="*/ 78844 h 3667864"/>
              <a:gd name="connsiteX6" fmla="*/ 2202180 w 6172200"/>
              <a:gd name="connsiteY6" fmla="*/ 2644 h 3667864"/>
              <a:gd name="connsiteX7" fmla="*/ 3086100 w 6172200"/>
              <a:gd name="connsiteY7" fmla="*/ 155044 h 3667864"/>
              <a:gd name="connsiteX8" fmla="*/ 3649980 w 6172200"/>
              <a:gd name="connsiteY8" fmla="*/ 376024 h 3667864"/>
              <a:gd name="connsiteX9" fmla="*/ 4434840 w 6172200"/>
              <a:gd name="connsiteY9" fmla="*/ 741784 h 3667864"/>
              <a:gd name="connsiteX10" fmla="*/ 5303520 w 6172200"/>
              <a:gd name="connsiteY10" fmla="*/ 1031344 h 3667864"/>
              <a:gd name="connsiteX11" fmla="*/ 5775960 w 6172200"/>
              <a:gd name="connsiteY11" fmla="*/ 1138024 h 3667864"/>
              <a:gd name="connsiteX12" fmla="*/ 6172200 w 6172200"/>
              <a:gd name="connsiteY12" fmla="*/ 1191364 h 3667864"/>
              <a:gd name="connsiteX13" fmla="*/ 6172200 w 6172200"/>
              <a:gd name="connsiteY13" fmla="*/ 3667864 h 3667864"/>
              <a:gd name="connsiteX14" fmla="*/ 0 w 6172200"/>
              <a:gd name="connsiteY14" fmla="*/ 3667864 h 3667864"/>
              <a:gd name="connsiteX0" fmla="*/ 0 w 6172200"/>
              <a:gd name="connsiteY0" fmla="*/ 3667864 h 3667864"/>
              <a:gd name="connsiteX1" fmla="*/ 0 w 6172200"/>
              <a:gd name="connsiteY1" fmla="*/ 2875384 h 3667864"/>
              <a:gd name="connsiteX2" fmla="*/ 449580 w 6172200"/>
              <a:gd name="connsiteY2" fmla="*/ 2281024 h 3667864"/>
              <a:gd name="connsiteX3" fmla="*/ 901065 w 6172200"/>
              <a:gd name="connsiteY3" fmla="*/ 734164 h 3667864"/>
              <a:gd name="connsiteX4" fmla="*/ 1333500 w 6172200"/>
              <a:gd name="connsiteY4" fmla="*/ 330304 h 3667864"/>
              <a:gd name="connsiteX5" fmla="*/ 1760220 w 6172200"/>
              <a:gd name="connsiteY5" fmla="*/ 78844 h 3667864"/>
              <a:gd name="connsiteX6" fmla="*/ 2202180 w 6172200"/>
              <a:gd name="connsiteY6" fmla="*/ 2644 h 3667864"/>
              <a:gd name="connsiteX7" fmla="*/ 3086100 w 6172200"/>
              <a:gd name="connsiteY7" fmla="*/ 155044 h 3667864"/>
              <a:gd name="connsiteX8" fmla="*/ 3649980 w 6172200"/>
              <a:gd name="connsiteY8" fmla="*/ 376024 h 3667864"/>
              <a:gd name="connsiteX9" fmla="*/ 4434840 w 6172200"/>
              <a:gd name="connsiteY9" fmla="*/ 741784 h 3667864"/>
              <a:gd name="connsiteX10" fmla="*/ 5303520 w 6172200"/>
              <a:gd name="connsiteY10" fmla="*/ 1031344 h 3667864"/>
              <a:gd name="connsiteX11" fmla="*/ 5775960 w 6172200"/>
              <a:gd name="connsiteY11" fmla="*/ 1138024 h 3667864"/>
              <a:gd name="connsiteX12" fmla="*/ 6172200 w 6172200"/>
              <a:gd name="connsiteY12" fmla="*/ 1191364 h 3667864"/>
              <a:gd name="connsiteX13" fmla="*/ 6172200 w 6172200"/>
              <a:gd name="connsiteY13" fmla="*/ 3667864 h 3667864"/>
              <a:gd name="connsiteX14" fmla="*/ 0 w 6172200"/>
              <a:gd name="connsiteY14" fmla="*/ 3667864 h 3667864"/>
              <a:gd name="connsiteX0" fmla="*/ 0 w 6172200"/>
              <a:gd name="connsiteY0" fmla="*/ 3667864 h 3667864"/>
              <a:gd name="connsiteX1" fmla="*/ 0 w 6172200"/>
              <a:gd name="connsiteY1" fmla="*/ 2875384 h 3667864"/>
              <a:gd name="connsiteX2" fmla="*/ 449580 w 6172200"/>
              <a:gd name="connsiteY2" fmla="*/ 2281024 h 3667864"/>
              <a:gd name="connsiteX3" fmla="*/ 901065 w 6172200"/>
              <a:gd name="connsiteY3" fmla="*/ 734164 h 3667864"/>
              <a:gd name="connsiteX4" fmla="*/ 1333500 w 6172200"/>
              <a:gd name="connsiteY4" fmla="*/ 330304 h 3667864"/>
              <a:gd name="connsiteX5" fmla="*/ 1760220 w 6172200"/>
              <a:gd name="connsiteY5" fmla="*/ 78844 h 3667864"/>
              <a:gd name="connsiteX6" fmla="*/ 2202180 w 6172200"/>
              <a:gd name="connsiteY6" fmla="*/ 2644 h 3667864"/>
              <a:gd name="connsiteX7" fmla="*/ 3086100 w 6172200"/>
              <a:gd name="connsiteY7" fmla="*/ 155044 h 3667864"/>
              <a:gd name="connsiteX8" fmla="*/ 3649980 w 6172200"/>
              <a:gd name="connsiteY8" fmla="*/ 376024 h 3667864"/>
              <a:gd name="connsiteX9" fmla="*/ 4434840 w 6172200"/>
              <a:gd name="connsiteY9" fmla="*/ 741784 h 3667864"/>
              <a:gd name="connsiteX10" fmla="*/ 5303520 w 6172200"/>
              <a:gd name="connsiteY10" fmla="*/ 1031344 h 3667864"/>
              <a:gd name="connsiteX11" fmla="*/ 5775960 w 6172200"/>
              <a:gd name="connsiteY11" fmla="*/ 1138024 h 3667864"/>
              <a:gd name="connsiteX12" fmla="*/ 6172200 w 6172200"/>
              <a:gd name="connsiteY12" fmla="*/ 1191364 h 3667864"/>
              <a:gd name="connsiteX13" fmla="*/ 6172200 w 6172200"/>
              <a:gd name="connsiteY13" fmla="*/ 3667864 h 3667864"/>
              <a:gd name="connsiteX14" fmla="*/ 0 w 6172200"/>
              <a:gd name="connsiteY14" fmla="*/ 3667864 h 3667864"/>
              <a:gd name="connsiteX0" fmla="*/ 0 w 7950200"/>
              <a:gd name="connsiteY0" fmla="*/ 3667864 h 3667864"/>
              <a:gd name="connsiteX1" fmla="*/ 0 w 7950200"/>
              <a:gd name="connsiteY1" fmla="*/ 2875384 h 3667864"/>
              <a:gd name="connsiteX2" fmla="*/ 449580 w 7950200"/>
              <a:gd name="connsiteY2" fmla="*/ 2281024 h 3667864"/>
              <a:gd name="connsiteX3" fmla="*/ 901065 w 7950200"/>
              <a:gd name="connsiteY3" fmla="*/ 734164 h 3667864"/>
              <a:gd name="connsiteX4" fmla="*/ 1333500 w 7950200"/>
              <a:gd name="connsiteY4" fmla="*/ 330304 h 3667864"/>
              <a:gd name="connsiteX5" fmla="*/ 1760220 w 7950200"/>
              <a:gd name="connsiteY5" fmla="*/ 78844 h 3667864"/>
              <a:gd name="connsiteX6" fmla="*/ 2202180 w 7950200"/>
              <a:gd name="connsiteY6" fmla="*/ 2644 h 3667864"/>
              <a:gd name="connsiteX7" fmla="*/ 3086100 w 7950200"/>
              <a:gd name="connsiteY7" fmla="*/ 155044 h 3667864"/>
              <a:gd name="connsiteX8" fmla="*/ 3649980 w 7950200"/>
              <a:gd name="connsiteY8" fmla="*/ 376024 h 3667864"/>
              <a:gd name="connsiteX9" fmla="*/ 4434840 w 7950200"/>
              <a:gd name="connsiteY9" fmla="*/ 741784 h 3667864"/>
              <a:gd name="connsiteX10" fmla="*/ 5303520 w 7950200"/>
              <a:gd name="connsiteY10" fmla="*/ 1031344 h 3667864"/>
              <a:gd name="connsiteX11" fmla="*/ 5775960 w 7950200"/>
              <a:gd name="connsiteY11" fmla="*/ 1138024 h 3667864"/>
              <a:gd name="connsiteX12" fmla="*/ 7950200 w 7950200"/>
              <a:gd name="connsiteY12" fmla="*/ 1483464 h 3667864"/>
              <a:gd name="connsiteX13" fmla="*/ 6172200 w 7950200"/>
              <a:gd name="connsiteY13" fmla="*/ 3667864 h 3667864"/>
              <a:gd name="connsiteX14" fmla="*/ 0 w 7950200"/>
              <a:gd name="connsiteY14" fmla="*/ 3667864 h 3667864"/>
              <a:gd name="connsiteX0" fmla="*/ 0 w 7950200"/>
              <a:gd name="connsiteY0" fmla="*/ 3667864 h 3667864"/>
              <a:gd name="connsiteX1" fmla="*/ 0 w 7950200"/>
              <a:gd name="connsiteY1" fmla="*/ 2875384 h 3667864"/>
              <a:gd name="connsiteX2" fmla="*/ 449580 w 7950200"/>
              <a:gd name="connsiteY2" fmla="*/ 2281024 h 3667864"/>
              <a:gd name="connsiteX3" fmla="*/ 901065 w 7950200"/>
              <a:gd name="connsiteY3" fmla="*/ 734164 h 3667864"/>
              <a:gd name="connsiteX4" fmla="*/ 1333500 w 7950200"/>
              <a:gd name="connsiteY4" fmla="*/ 330304 h 3667864"/>
              <a:gd name="connsiteX5" fmla="*/ 1760220 w 7950200"/>
              <a:gd name="connsiteY5" fmla="*/ 78844 h 3667864"/>
              <a:gd name="connsiteX6" fmla="*/ 2202180 w 7950200"/>
              <a:gd name="connsiteY6" fmla="*/ 2644 h 3667864"/>
              <a:gd name="connsiteX7" fmla="*/ 3086100 w 7950200"/>
              <a:gd name="connsiteY7" fmla="*/ 155044 h 3667864"/>
              <a:gd name="connsiteX8" fmla="*/ 3649980 w 7950200"/>
              <a:gd name="connsiteY8" fmla="*/ 376024 h 3667864"/>
              <a:gd name="connsiteX9" fmla="*/ 4434840 w 7950200"/>
              <a:gd name="connsiteY9" fmla="*/ 741784 h 3667864"/>
              <a:gd name="connsiteX10" fmla="*/ 5303520 w 7950200"/>
              <a:gd name="connsiteY10" fmla="*/ 1031344 h 3667864"/>
              <a:gd name="connsiteX11" fmla="*/ 5775960 w 7950200"/>
              <a:gd name="connsiteY11" fmla="*/ 1138024 h 3667864"/>
              <a:gd name="connsiteX12" fmla="*/ 7950200 w 7950200"/>
              <a:gd name="connsiteY12" fmla="*/ 1483464 h 3667864"/>
              <a:gd name="connsiteX13" fmla="*/ 7937500 w 7950200"/>
              <a:gd name="connsiteY13" fmla="*/ 3655164 h 3667864"/>
              <a:gd name="connsiteX14" fmla="*/ 0 w 7950200"/>
              <a:gd name="connsiteY14" fmla="*/ 3667864 h 3667864"/>
              <a:gd name="connsiteX0" fmla="*/ 0 w 7950200"/>
              <a:gd name="connsiteY0" fmla="*/ 3667864 h 3667864"/>
              <a:gd name="connsiteX1" fmla="*/ 0 w 7950200"/>
              <a:gd name="connsiteY1" fmla="*/ 2875384 h 3667864"/>
              <a:gd name="connsiteX2" fmla="*/ 449580 w 7950200"/>
              <a:gd name="connsiteY2" fmla="*/ 2281024 h 3667864"/>
              <a:gd name="connsiteX3" fmla="*/ 901065 w 7950200"/>
              <a:gd name="connsiteY3" fmla="*/ 734164 h 3667864"/>
              <a:gd name="connsiteX4" fmla="*/ 1333500 w 7950200"/>
              <a:gd name="connsiteY4" fmla="*/ 330304 h 3667864"/>
              <a:gd name="connsiteX5" fmla="*/ 1760220 w 7950200"/>
              <a:gd name="connsiteY5" fmla="*/ 78844 h 3667864"/>
              <a:gd name="connsiteX6" fmla="*/ 2202180 w 7950200"/>
              <a:gd name="connsiteY6" fmla="*/ 2644 h 3667864"/>
              <a:gd name="connsiteX7" fmla="*/ 3086100 w 7950200"/>
              <a:gd name="connsiteY7" fmla="*/ 155044 h 3667864"/>
              <a:gd name="connsiteX8" fmla="*/ 3649980 w 7950200"/>
              <a:gd name="connsiteY8" fmla="*/ 376024 h 3667864"/>
              <a:gd name="connsiteX9" fmla="*/ 4434840 w 7950200"/>
              <a:gd name="connsiteY9" fmla="*/ 741784 h 3667864"/>
              <a:gd name="connsiteX10" fmla="*/ 5303520 w 7950200"/>
              <a:gd name="connsiteY10" fmla="*/ 1031344 h 3667864"/>
              <a:gd name="connsiteX11" fmla="*/ 5775960 w 7950200"/>
              <a:gd name="connsiteY11" fmla="*/ 1138024 h 3667864"/>
              <a:gd name="connsiteX12" fmla="*/ 7950200 w 7950200"/>
              <a:gd name="connsiteY12" fmla="*/ 1483464 h 3667864"/>
              <a:gd name="connsiteX13" fmla="*/ 7943850 w 7950200"/>
              <a:gd name="connsiteY13" fmla="*/ 3655164 h 3667864"/>
              <a:gd name="connsiteX14" fmla="*/ 0 w 7950200"/>
              <a:gd name="connsiteY14" fmla="*/ 3667864 h 3667864"/>
              <a:gd name="connsiteX0" fmla="*/ 0 w 7950200"/>
              <a:gd name="connsiteY0" fmla="*/ 3667864 h 3667864"/>
              <a:gd name="connsiteX1" fmla="*/ 0 w 7950200"/>
              <a:gd name="connsiteY1" fmla="*/ 2875384 h 3667864"/>
              <a:gd name="connsiteX2" fmla="*/ 449580 w 7950200"/>
              <a:gd name="connsiteY2" fmla="*/ 2281024 h 3667864"/>
              <a:gd name="connsiteX3" fmla="*/ 901065 w 7950200"/>
              <a:gd name="connsiteY3" fmla="*/ 734164 h 3667864"/>
              <a:gd name="connsiteX4" fmla="*/ 1333500 w 7950200"/>
              <a:gd name="connsiteY4" fmla="*/ 330304 h 3667864"/>
              <a:gd name="connsiteX5" fmla="*/ 1760220 w 7950200"/>
              <a:gd name="connsiteY5" fmla="*/ 78844 h 3667864"/>
              <a:gd name="connsiteX6" fmla="*/ 2202180 w 7950200"/>
              <a:gd name="connsiteY6" fmla="*/ 2644 h 3667864"/>
              <a:gd name="connsiteX7" fmla="*/ 3086100 w 7950200"/>
              <a:gd name="connsiteY7" fmla="*/ 155044 h 3667864"/>
              <a:gd name="connsiteX8" fmla="*/ 3649980 w 7950200"/>
              <a:gd name="connsiteY8" fmla="*/ 376024 h 3667864"/>
              <a:gd name="connsiteX9" fmla="*/ 4434840 w 7950200"/>
              <a:gd name="connsiteY9" fmla="*/ 741784 h 3667864"/>
              <a:gd name="connsiteX10" fmla="*/ 5303520 w 7950200"/>
              <a:gd name="connsiteY10" fmla="*/ 1031344 h 3667864"/>
              <a:gd name="connsiteX11" fmla="*/ 5775960 w 7950200"/>
              <a:gd name="connsiteY11" fmla="*/ 1138024 h 3667864"/>
              <a:gd name="connsiteX12" fmla="*/ 6889750 w 7950200"/>
              <a:gd name="connsiteY12" fmla="*/ 1325984 h 3667864"/>
              <a:gd name="connsiteX13" fmla="*/ 7950200 w 7950200"/>
              <a:gd name="connsiteY13" fmla="*/ 1483464 h 3667864"/>
              <a:gd name="connsiteX14" fmla="*/ 7943850 w 7950200"/>
              <a:gd name="connsiteY14" fmla="*/ 3655164 h 3667864"/>
              <a:gd name="connsiteX15" fmla="*/ 0 w 7950200"/>
              <a:gd name="connsiteY15" fmla="*/ 3667864 h 3667864"/>
              <a:gd name="connsiteX0" fmla="*/ 0 w 7950200"/>
              <a:gd name="connsiteY0" fmla="*/ 3667864 h 3667864"/>
              <a:gd name="connsiteX1" fmla="*/ 0 w 7950200"/>
              <a:gd name="connsiteY1" fmla="*/ 2875384 h 3667864"/>
              <a:gd name="connsiteX2" fmla="*/ 449580 w 7950200"/>
              <a:gd name="connsiteY2" fmla="*/ 2281024 h 3667864"/>
              <a:gd name="connsiteX3" fmla="*/ 901065 w 7950200"/>
              <a:gd name="connsiteY3" fmla="*/ 734164 h 3667864"/>
              <a:gd name="connsiteX4" fmla="*/ 1333500 w 7950200"/>
              <a:gd name="connsiteY4" fmla="*/ 330304 h 3667864"/>
              <a:gd name="connsiteX5" fmla="*/ 1760220 w 7950200"/>
              <a:gd name="connsiteY5" fmla="*/ 78844 h 3667864"/>
              <a:gd name="connsiteX6" fmla="*/ 2202180 w 7950200"/>
              <a:gd name="connsiteY6" fmla="*/ 2644 h 3667864"/>
              <a:gd name="connsiteX7" fmla="*/ 3086100 w 7950200"/>
              <a:gd name="connsiteY7" fmla="*/ 155044 h 3667864"/>
              <a:gd name="connsiteX8" fmla="*/ 3649980 w 7950200"/>
              <a:gd name="connsiteY8" fmla="*/ 376024 h 3667864"/>
              <a:gd name="connsiteX9" fmla="*/ 4434840 w 7950200"/>
              <a:gd name="connsiteY9" fmla="*/ 741784 h 3667864"/>
              <a:gd name="connsiteX10" fmla="*/ 5303520 w 7950200"/>
              <a:gd name="connsiteY10" fmla="*/ 1031344 h 3667864"/>
              <a:gd name="connsiteX11" fmla="*/ 5775960 w 7950200"/>
              <a:gd name="connsiteY11" fmla="*/ 1138024 h 3667864"/>
              <a:gd name="connsiteX12" fmla="*/ 6223000 w 7950200"/>
              <a:gd name="connsiteY12" fmla="*/ 1218034 h 3667864"/>
              <a:gd name="connsiteX13" fmla="*/ 6889750 w 7950200"/>
              <a:gd name="connsiteY13" fmla="*/ 1325984 h 3667864"/>
              <a:gd name="connsiteX14" fmla="*/ 7950200 w 7950200"/>
              <a:gd name="connsiteY14" fmla="*/ 1483464 h 3667864"/>
              <a:gd name="connsiteX15" fmla="*/ 7943850 w 7950200"/>
              <a:gd name="connsiteY15" fmla="*/ 3655164 h 3667864"/>
              <a:gd name="connsiteX16" fmla="*/ 0 w 7950200"/>
              <a:gd name="connsiteY16" fmla="*/ 3667864 h 3667864"/>
              <a:gd name="connsiteX0" fmla="*/ 0 w 7950200"/>
              <a:gd name="connsiteY0" fmla="*/ 3667864 h 3667864"/>
              <a:gd name="connsiteX1" fmla="*/ 0 w 7950200"/>
              <a:gd name="connsiteY1" fmla="*/ 2875384 h 3667864"/>
              <a:gd name="connsiteX2" fmla="*/ 449580 w 7950200"/>
              <a:gd name="connsiteY2" fmla="*/ 2281024 h 3667864"/>
              <a:gd name="connsiteX3" fmla="*/ 901065 w 7950200"/>
              <a:gd name="connsiteY3" fmla="*/ 734164 h 3667864"/>
              <a:gd name="connsiteX4" fmla="*/ 1333500 w 7950200"/>
              <a:gd name="connsiteY4" fmla="*/ 330304 h 3667864"/>
              <a:gd name="connsiteX5" fmla="*/ 1760220 w 7950200"/>
              <a:gd name="connsiteY5" fmla="*/ 78844 h 3667864"/>
              <a:gd name="connsiteX6" fmla="*/ 2202180 w 7950200"/>
              <a:gd name="connsiteY6" fmla="*/ 2644 h 3667864"/>
              <a:gd name="connsiteX7" fmla="*/ 3086100 w 7950200"/>
              <a:gd name="connsiteY7" fmla="*/ 155044 h 3667864"/>
              <a:gd name="connsiteX8" fmla="*/ 3649980 w 7950200"/>
              <a:gd name="connsiteY8" fmla="*/ 376024 h 3667864"/>
              <a:gd name="connsiteX9" fmla="*/ 4434840 w 7950200"/>
              <a:gd name="connsiteY9" fmla="*/ 741784 h 3667864"/>
              <a:gd name="connsiteX10" fmla="*/ 5303520 w 7950200"/>
              <a:gd name="connsiteY10" fmla="*/ 1031344 h 3667864"/>
              <a:gd name="connsiteX11" fmla="*/ 5775960 w 7950200"/>
              <a:gd name="connsiteY11" fmla="*/ 1138024 h 3667864"/>
              <a:gd name="connsiteX12" fmla="*/ 6223000 w 7950200"/>
              <a:gd name="connsiteY12" fmla="*/ 1218034 h 3667864"/>
              <a:gd name="connsiteX13" fmla="*/ 6889750 w 7950200"/>
              <a:gd name="connsiteY13" fmla="*/ 1325984 h 3667864"/>
              <a:gd name="connsiteX14" fmla="*/ 7950200 w 7950200"/>
              <a:gd name="connsiteY14" fmla="*/ 1483464 h 3667864"/>
              <a:gd name="connsiteX15" fmla="*/ 7943850 w 7950200"/>
              <a:gd name="connsiteY15" fmla="*/ 3655164 h 3667864"/>
              <a:gd name="connsiteX16" fmla="*/ 0 w 7950200"/>
              <a:gd name="connsiteY16" fmla="*/ 3667864 h 3667864"/>
              <a:gd name="connsiteX0" fmla="*/ 0 w 7950200"/>
              <a:gd name="connsiteY0" fmla="*/ 3667864 h 3667864"/>
              <a:gd name="connsiteX1" fmla="*/ 0 w 7950200"/>
              <a:gd name="connsiteY1" fmla="*/ 2875384 h 3667864"/>
              <a:gd name="connsiteX2" fmla="*/ 449580 w 7950200"/>
              <a:gd name="connsiteY2" fmla="*/ 2281024 h 3667864"/>
              <a:gd name="connsiteX3" fmla="*/ 901065 w 7950200"/>
              <a:gd name="connsiteY3" fmla="*/ 734164 h 3667864"/>
              <a:gd name="connsiteX4" fmla="*/ 1333500 w 7950200"/>
              <a:gd name="connsiteY4" fmla="*/ 330304 h 3667864"/>
              <a:gd name="connsiteX5" fmla="*/ 1760220 w 7950200"/>
              <a:gd name="connsiteY5" fmla="*/ 78844 h 3667864"/>
              <a:gd name="connsiteX6" fmla="*/ 2202180 w 7950200"/>
              <a:gd name="connsiteY6" fmla="*/ 2644 h 3667864"/>
              <a:gd name="connsiteX7" fmla="*/ 3086100 w 7950200"/>
              <a:gd name="connsiteY7" fmla="*/ 155044 h 3667864"/>
              <a:gd name="connsiteX8" fmla="*/ 3649980 w 7950200"/>
              <a:gd name="connsiteY8" fmla="*/ 376024 h 3667864"/>
              <a:gd name="connsiteX9" fmla="*/ 4434840 w 7950200"/>
              <a:gd name="connsiteY9" fmla="*/ 741784 h 3667864"/>
              <a:gd name="connsiteX10" fmla="*/ 5303520 w 7950200"/>
              <a:gd name="connsiteY10" fmla="*/ 1031344 h 3667864"/>
              <a:gd name="connsiteX11" fmla="*/ 5775960 w 7950200"/>
              <a:gd name="connsiteY11" fmla="*/ 1138024 h 3667864"/>
              <a:gd name="connsiteX12" fmla="*/ 6223000 w 7950200"/>
              <a:gd name="connsiteY12" fmla="*/ 1218034 h 3667864"/>
              <a:gd name="connsiteX13" fmla="*/ 6889750 w 7950200"/>
              <a:gd name="connsiteY13" fmla="*/ 1325984 h 3667864"/>
              <a:gd name="connsiteX14" fmla="*/ 7950200 w 7950200"/>
              <a:gd name="connsiteY14" fmla="*/ 1483464 h 3667864"/>
              <a:gd name="connsiteX15" fmla="*/ 7943850 w 7950200"/>
              <a:gd name="connsiteY15" fmla="*/ 3655164 h 3667864"/>
              <a:gd name="connsiteX16" fmla="*/ 0 w 7950200"/>
              <a:gd name="connsiteY16" fmla="*/ 3667864 h 36678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7950200" h="3667864">
                <a:moveTo>
                  <a:pt x="0" y="3667864"/>
                </a:moveTo>
                <a:lnTo>
                  <a:pt x="0" y="2875384"/>
                </a:lnTo>
                <a:lnTo>
                  <a:pt x="449580" y="2281024"/>
                </a:lnTo>
                <a:cubicBezTo>
                  <a:pt x="598170" y="1924154"/>
                  <a:pt x="753745" y="1059284"/>
                  <a:pt x="901065" y="734164"/>
                </a:cubicBezTo>
                <a:cubicBezTo>
                  <a:pt x="1143635" y="409044"/>
                  <a:pt x="1188720" y="439524"/>
                  <a:pt x="1333500" y="330304"/>
                </a:cubicBezTo>
                <a:cubicBezTo>
                  <a:pt x="1478280" y="221084"/>
                  <a:pt x="1615440" y="133454"/>
                  <a:pt x="1760220" y="78844"/>
                </a:cubicBezTo>
                <a:cubicBezTo>
                  <a:pt x="1905000" y="24234"/>
                  <a:pt x="1981200" y="-10056"/>
                  <a:pt x="2202180" y="2644"/>
                </a:cubicBezTo>
                <a:cubicBezTo>
                  <a:pt x="2423160" y="15344"/>
                  <a:pt x="2844800" y="92814"/>
                  <a:pt x="3086100" y="155044"/>
                </a:cubicBezTo>
                <a:cubicBezTo>
                  <a:pt x="3327400" y="217274"/>
                  <a:pt x="3425190" y="278234"/>
                  <a:pt x="3649980" y="376024"/>
                </a:cubicBezTo>
                <a:cubicBezTo>
                  <a:pt x="3874770" y="473814"/>
                  <a:pt x="4159250" y="632564"/>
                  <a:pt x="4434840" y="741784"/>
                </a:cubicBezTo>
                <a:cubicBezTo>
                  <a:pt x="4710430" y="851004"/>
                  <a:pt x="5080000" y="965304"/>
                  <a:pt x="5303520" y="1031344"/>
                </a:cubicBezTo>
                <a:cubicBezTo>
                  <a:pt x="5527040" y="1097384"/>
                  <a:pt x="5622713" y="1109026"/>
                  <a:pt x="5775960" y="1138024"/>
                </a:cubicBezTo>
                <a:lnTo>
                  <a:pt x="6223000" y="1218034"/>
                </a:lnTo>
                <a:lnTo>
                  <a:pt x="6889750" y="1325984"/>
                </a:lnTo>
                <a:lnTo>
                  <a:pt x="7950200" y="1483464"/>
                </a:lnTo>
                <a:cubicBezTo>
                  <a:pt x="7945967" y="2207364"/>
                  <a:pt x="7948083" y="2931264"/>
                  <a:pt x="7943850" y="3655164"/>
                </a:cubicBezTo>
                <a:lnTo>
                  <a:pt x="0" y="3667864"/>
                </a:lnTo>
                <a:close/>
              </a:path>
            </a:pathLst>
          </a:custGeom>
          <a:solidFill>
            <a:srgbClr val="99CC00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42900" marR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41" name="Rectangle 4">
            <a:extLst>
              <a:ext uri="{FF2B5EF4-FFF2-40B4-BE49-F238E27FC236}">
                <a16:creationId xmlns:a16="http://schemas.microsoft.com/office/drawing/2014/main" id="{D6B24D97-7D13-42E4-8CB7-B50B8489F3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9182" y="361950"/>
            <a:ext cx="8730018" cy="871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l">
              <a:lnSpc>
                <a:spcPct val="80000"/>
              </a:lnSpc>
              <a:spcBef>
                <a:spcPct val="0"/>
              </a:spcBef>
            </a:pPr>
            <a:r>
              <a:rPr lang="lt-LT" sz="3600" b="1" dirty="0">
                <a:solidFill>
                  <a:srgbClr val="4D4D4D"/>
                </a:solidFill>
                <a:effectLst>
                  <a:glow rad="1270000">
                    <a:srgbClr val="99CC00">
                      <a:alpha val="15000"/>
                    </a:srgbClr>
                  </a:glow>
                </a:effectLst>
                <a:latin typeface="Calibri" pitchFamily="34" charset="0"/>
                <a:cs typeface="MV Boli" pitchFamily="2" charset="0"/>
              </a:rPr>
              <a:t>Medienos prieaugio ir jo komponentų kaita (ne)ūkininkaujamuose miškuose </a:t>
            </a:r>
            <a:endParaRPr lang="lt-LT" sz="2800" dirty="0">
              <a:solidFill>
                <a:srgbClr val="4D4D4D"/>
              </a:solidFill>
              <a:effectLst>
                <a:glow rad="1117600">
                  <a:srgbClr val="99CC00">
                    <a:alpha val="10000"/>
                  </a:srgbClr>
                </a:glow>
                <a:reflection blurRad="6350" stA="10000" endPos="45500" dir="5400000" sy="-100000" algn="bl" rotWithShape="0"/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F9E7675D-20A4-44F7-8B20-2ACE1E7F6FD0}"/>
              </a:ext>
            </a:extLst>
          </p:cNvPr>
          <p:cNvSpPr/>
          <p:nvPr/>
        </p:nvSpPr>
        <p:spPr bwMode="auto">
          <a:xfrm>
            <a:off x="768350" y="4210050"/>
            <a:ext cx="6172200" cy="1765300"/>
          </a:xfrm>
          <a:custGeom>
            <a:avLst/>
            <a:gdLst>
              <a:gd name="connsiteX0" fmla="*/ 0 w 6172200"/>
              <a:gd name="connsiteY0" fmla="*/ 1765300 h 1765300"/>
              <a:gd name="connsiteX1" fmla="*/ 438150 w 6172200"/>
              <a:gd name="connsiteY1" fmla="*/ 1384300 h 1765300"/>
              <a:gd name="connsiteX2" fmla="*/ 889000 w 6172200"/>
              <a:gd name="connsiteY2" fmla="*/ 1016000 h 1765300"/>
              <a:gd name="connsiteX3" fmla="*/ 1314450 w 6172200"/>
              <a:gd name="connsiteY3" fmla="*/ 723900 h 1765300"/>
              <a:gd name="connsiteX4" fmla="*/ 1727200 w 6172200"/>
              <a:gd name="connsiteY4" fmla="*/ 622300 h 1765300"/>
              <a:gd name="connsiteX5" fmla="*/ 2203450 w 6172200"/>
              <a:gd name="connsiteY5" fmla="*/ 584200 h 1765300"/>
              <a:gd name="connsiteX6" fmla="*/ 2686050 w 6172200"/>
              <a:gd name="connsiteY6" fmla="*/ 635000 h 1765300"/>
              <a:gd name="connsiteX7" fmla="*/ 3111500 w 6172200"/>
              <a:gd name="connsiteY7" fmla="*/ 654050 h 1765300"/>
              <a:gd name="connsiteX8" fmla="*/ 3562350 w 6172200"/>
              <a:gd name="connsiteY8" fmla="*/ 692150 h 1765300"/>
              <a:gd name="connsiteX9" fmla="*/ 4102100 w 6172200"/>
              <a:gd name="connsiteY9" fmla="*/ 628650 h 1765300"/>
              <a:gd name="connsiteX10" fmla="*/ 4400550 w 6172200"/>
              <a:gd name="connsiteY10" fmla="*/ 609600 h 1765300"/>
              <a:gd name="connsiteX11" fmla="*/ 4864100 w 6172200"/>
              <a:gd name="connsiteY11" fmla="*/ 450850 h 1765300"/>
              <a:gd name="connsiteX12" fmla="*/ 5302250 w 6172200"/>
              <a:gd name="connsiteY12" fmla="*/ 133350 h 1765300"/>
              <a:gd name="connsiteX13" fmla="*/ 5727700 w 6172200"/>
              <a:gd name="connsiteY13" fmla="*/ 63500 h 1765300"/>
              <a:gd name="connsiteX14" fmla="*/ 6172200 w 6172200"/>
              <a:gd name="connsiteY14" fmla="*/ 0 h 1765300"/>
              <a:gd name="connsiteX15" fmla="*/ 5683250 w 6172200"/>
              <a:gd name="connsiteY15" fmla="*/ 292100 h 176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6172200" h="1765300">
                <a:moveTo>
                  <a:pt x="0" y="1765300"/>
                </a:moveTo>
                <a:lnTo>
                  <a:pt x="438150" y="1384300"/>
                </a:lnTo>
                <a:lnTo>
                  <a:pt x="889000" y="1016000"/>
                </a:lnTo>
                <a:lnTo>
                  <a:pt x="1314450" y="723900"/>
                </a:lnTo>
                <a:lnTo>
                  <a:pt x="1727200" y="622300"/>
                </a:lnTo>
                <a:lnTo>
                  <a:pt x="2203450" y="584200"/>
                </a:lnTo>
                <a:lnTo>
                  <a:pt x="2686050" y="635000"/>
                </a:lnTo>
                <a:lnTo>
                  <a:pt x="3111500" y="654050"/>
                </a:lnTo>
                <a:lnTo>
                  <a:pt x="3562350" y="692150"/>
                </a:lnTo>
                <a:lnTo>
                  <a:pt x="4102100" y="628650"/>
                </a:lnTo>
                <a:lnTo>
                  <a:pt x="4400550" y="609600"/>
                </a:lnTo>
                <a:lnTo>
                  <a:pt x="4864100" y="450850"/>
                </a:lnTo>
                <a:lnTo>
                  <a:pt x="5302250" y="133350"/>
                </a:lnTo>
                <a:lnTo>
                  <a:pt x="5727700" y="63500"/>
                </a:lnTo>
                <a:lnTo>
                  <a:pt x="6172200" y="0"/>
                </a:lnTo>
                <a:lnTo>
                  <a:pt x="5683250" y="292100"/>
                </a:lnTo>
              </a:path>
            </a:pathLst>
          </a:custGeom>
          <a:noFill/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42900" marR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EEEB5CC0-669D-4336-98C0-1C0E53381F71}"/>
              </a:ext>
            </a:extLst>
          </p:cNvPr>
          <p:cNvSpPr/>
          <p:nvPr/>
        </p:nvSpPr>
        <p:spPr bwMode="auto">
          <a:xfrm>
            <a:off x="789666" y="2372360"/>
            <a:ext cx="6156937" cy="3665220"/>
          </a:xfrm>
          <a:custGeom>
            <a:avLst/>
            <a:gdLst>
              <a:gd name="connsiteX0" fmla="*/ 0 w 6172200"/>
              <a:gd name="connsiteY0" fmla="*/ 3665220 h 3665220"/>
              <a:gd name="connsiteX1" fmla="*/ 0 w 6172200"/>
              <a:gd name="connsiteY1" fmla="*/ 2872740 h 3665220"/>
              <a:gd name="connsiteX2" fmla="*/ 449580 w 6172200"/>
              <a:gd name="connsiteY2" fmla="*/ 2278380 h 3665220"/>
              <a:gd name="connsiteX3" fmla="*/ 891540 w 6172200"/>
              <a:gd name="connsiteY3" fmla="*/ 731520 h 3665220"/>
              <a:gd name="connsiteX4" fmla="*/ 1333500 w 6172200"/>
              <a:gd name="connsiteY4" fmla="*/ 327660 h 3665220"/>
              <a:gd name="connsiteX5" fmla="*/ 1760220 w 6172200"/>
              <a:gd name="connsiteY5" fmla="*/ 76200 h 3665220"/>
              <a:gd name="connsiteX6" fmla="*/ 2202180 w 6172200"/>
              <a:gd name="connsiteY6" fmla="*/ 0 h 3665220"/>
              <a:gd name="connsiteX7" fmla="*/ 3086100 w 6172200"/>
              <a:gd name="connsiteY7" fmla="*/ 152400 h 3665220"/>
              <a:gd name="connsiteX8" fmla="*/ 3649980 w 6172200"/>
              <a:gd name="connsiteY8" fmla="*/ 373380 h 3665220"/>
              <a:gd name="connsiteX9" fmla="*/ 4434840 w 6172200"/>
              <a:gd name="connsiteY9" fmla="*/ 739140 h 3665220"/>
              <a:gd name="connsiteX10" fmla="*/ 5303520 w 6172200"/>
              <a:gd name="connsiteY10" fmla="*/ 1028700 h 3665220"/>
              <a:gd name="connsiteX11" fmla="*/ 5775960 w 6172200"/>
              <a:gd name="connsiteY11" fmla="*/ 1135380 h 3665220"/>
              <a:gd name="connsiteX12" fmla="*/ 6172200 w 6172200"/>
              <a:gd name="connsiteY12" fmla="*/ 1188720 h 3665220"/>
              <a:gd name="connsiteX13" fmla="*/ 6172200 w 6172200"/>
              <a:gd name="connsiteY13" fmla="*/ 3665220 h 3665220"/>
              <a:gd name="connsiteX14" fmla="*/ 0 w 6172200"/>
              <a:gd name="connsiteY14" fmla="*/ 3665220 h 3665220"/>
              <a:gd name="connsiteX0" fmla="*/ 0 w 6172200"/>
              <a:gd name="connsiteY0" fmla="*/ 3665220 h 3665220"/>
              <a:gd name="connsiteX1" fmla="*/ 0 w 6172200"/>
              <a:gd name="connsiteY1" fmla="*/ 2872740 h 3665220"/>
              <a:gd name="connsiteX2" fmla="*/ 449580 w 6172200"/>
              <a:gd name="connsiteY2" fmla="*/ 2278380 h 3665220"/>
              <a:gd name="connsiteX3" fmla="*/ 891540 w 6172200"/>
              <a:gd name="connsiteY3" fmla="*/ 731520 h 3665220"/>
              <a:gd name="connsiteX4" fmla="*/ 1333500 w 6172200"/>
              <a:gd name="connsiteY4" fmla="*/ 327660 h 3665220"/>
              <a:gd name="connsiteX5" fmla="*/ 1760220 w 6172200"/>
              <a:gd name="connsiteY5" fmla="*/ 76200 h 3665220"/>
              <a:gd name="connsiteX6" fmla="*/ 2202180 w 6172200"/>
              <a:gd name="connsiteY6" fmla="*/ 0 h 3665220"/>
              <a:gd name="connsiteX7" fmla="*/ 3086100 w 6172200"/>
              <a:gd name="connsiteY7" fmla="*/ 152400 h 3665220"/>
              <a:gd name="connsiteX8" fmla="*/ 3649980 w 6172200"/>
              <a:gd name="connsiteY8" fmla="*/ 373380 h 3665220"/>
              <a:gd name="connsiteX9" fmla="*/ 4434840 w 6172200"/>
              <a:gd name="connsiteY9" fmla="*/ 739140 h 3665220"/>
              <a:gd name="connsiteX10" fmla="*/ 5303520 w 6172200"/>
              <a:gd name="connsiteY10" fmla="*/ 1028700 h 3665220"/>
              <a:gd name="connsiteX11" fmla="*/ 5775960 w 6172200"/>
              <a:gd name="connsiteY11" fmla="*/ 1135380 h 3665220"/>
              <a:gd name="connsiteX12" fmla="*/ 6172200 w 6172200"/>
              <a:gd name="connsiteY12" fmla="*/ 1188720 h 3665220"/>
              <a:gd name="connsiteX13" fmla="*/ 6172200 w 6172200"/>
              <a:gd name="connsiteY13" fmla="*/ 3665220 h 3665220"/>
              <a:gd name="connsiteX14" fmla="*/ 0 w 6172200"/>
              <a:gd name="connsiteY14" fmla="*/ 3665220 h 3665220"/>
              <a:gd name="connsiteX0" fmla="*/ 0 w 6172200"/>
              <a:gd name="connsiteY0" fmla="*/ 3665220 h 3665220"/>
              <a:gd name="connsiteX1" fmla="*/ 0 w 6172200"/>
              <a:gd name="connsiteY1" fmla="*/ 2872740 h 3665220"/>
              <a:gd name="connsiteX2" fmla="*/ 449580 w 6172200"/>
              <a:gd name="connsiteY2" fmla="*/ 2278380 h 3665220"/>
              <a:gd name="connsiteX3" fmla="*/ 891540 w 6172200"/>
              <a:gd name="connsiteY3" fmla="*/ 731520 h 3665220"/>
              <a:gd name="connsiteX4" fmla="*/ 1333500 w 6172200"/>
              <a:gd name="connsiteY4" fmla="*/ 327660 h 3665220"/>
              <a:gd name="connsiteX5" fmla="*/ 1760220 w 6172200"/>
              <a:gd name="connsiteY5" fmla="*/ 76200 h 3665220"/>
              <a:gd name="connsiteX6" fmla="*/ 2202180 w 6172200"/>
              <a:gd name="connsiteY6" fmla="*/ 0 h 3665220"/>
              <a:gd name="connsiteX7" fmla="*/ 3086100 w 6172200"/>
              <a:gd name="connsiteY7" fmla="*/ 152400 h 3665220"/>
              <a:gd name="connsiteX8" fmla="*/ 3649980 w 6172200"/>
              <a:gd name="connsiteY8" fmla="*/ 373380 h 3665220"/>
              <a:gd name="connsiteX9" fmla="*/ 4434840 w 6172200"/>
              <a:gd name="connsiteY9" fmla="*/ 739140 h 3665220"/>
              <a:gd name="connsiteX10" fmla="*/ 5303520 w 6172200"/>
              <a:gd name="connsiteY10" fmla="*/ 1028700 h 3665220"/>
              <a:gd name="connsiteX11" fmla="*/ 5775960 w 6172200"/>
              <a:gd name="connsiteY11" fmla="*/ 1135380 h 3665220"/>
              <a:gd name="connsiteX12" fmla="*/ 6172200 w 6172200"/>
              <a:gd name="connsiteY12" fmla="*/ 1188720 h 3665220"/>
              <a:gd name="connsiteX13" fmla="*/ 6172200 w 6172200"/>
              <a:gd name="connsiteY13" fmla="*/ 3665220 h 3665220"/>
              <a:gd name="connsiteX14" fmla="*/ 0 w 6172200"/>
              <a:gd name="connsiteY14" fmla="*/ 3665220 h 3665220"/>
              <a:gd name="connsiteX0" fmla="*/ 0 w 6172200"/>
              <a:gd name="connsiteY0" fmla="*/ 3665220 h 3665220"/>
              <a:gd name="connsiteX1" fmla="*/ 0 w 6172200"/>
              <a:gd name="connsiteY1" fmla="*/ 2872740 h 3665220"/>
              <a:gd name="connsiteX2" fmla="*/ 449580 w 6172200"/>
              <a:gd name="connsiteY2" fmla="*/ 2278380 h 3665220"/>
              <a:gd name="connsiteX3" fmla="*/ 891540 w 6172200"/>
              <a:gd name="connsiteY3" fmla="*/ 731520 h 3665220"/>
              <a:gd name="connsiteX4" fmla="*/ 1333500 w 6172200"/>
              <a:gd name="connsiteY4" fmla="*/ 327660 h 3665220"/>
              <a:gd name="connsiteX5" fmla="*/ 1760220 w 6172200"/>
              <a:gd name="connsiteY5" fmla="*/ 76200 h 3665220"/>
              <a:gd name="connsiteX6" fmla="*/ 2202180 w 6172200"/>
              <a:gd name="connsiteY6" fmla="*/ 0 h 3665220"/>
              <a:gd name="connsiteX7" fmla="*/ 3086100 w 6172200"/>
              <a:gd name="connsiteY7" fmla="*/ 152400 h 3665220"/>
              <a:gd name="connsiteX8" fmla="*/ 3649980 w 6172200"/>
              <a:gd name="connsiteY8" fmla="*/ 373380 h 3665220"/>
              <a:gd name="connsiteX9" fmla="*/ 4434840 w 6172200"/>
              <a:gd name="connsiteY9" fmla="*/ 739140 h 3665220"/>
              <a:gd name="connsiteX10" fmla="*/ 5303520 w 6172200"/>
              <a:gd name="connsiteY10" fmla="*/ 1028700 h 3665220"/>
              <a:gd name="connsiteX11" fmla="*/ 5775960 w 6172200"/>
              <a:gd name="connsiteY11" fmla="*/ 1135380 h 3665220"/>
              <a:gd name="connsiteX12" fmla="*/ 6172200 w 6172200"/>
              <a:gd name="connsiteY12" fmla="*/ 1188720 h 3665220"/>
              <a:gd name="connsiteX13" fmla="*/ 6172200 w 6172200"/>
              <a:gd name="connsiteY13" fmla="*/ 3665220 h 3665220"/>
              <a:gd name="connsiteX14" fmla="*/ 0 w 6172200"/>
              <a:gd name="connsiteY14" fmla="*/ 3665220 h 3665220"/>
              <a:gd name="connsiteX0" fmla="*/ 0 w 6172200"/>
              <a:gd name="connsiteY0" fmla="*/ 3667864 h 3667864"/>
              <a:gd name="connsiteX1" fmla="*/ 0 w 6172200"/>
              <a:gd name="connsiteY1" fmla="*/ 2875384 h 3667864"/>
              <a:gd name="connsiteX2" fmla="*/ 449580 w 6172200"/>
              <a:gd name="connsiteY2" fmla="*/ 2281024 h 3667864"/>
              <a:gd name="connsiteX3" fmla="*/ 891540 w 6172200"/>
              <a:gd name="connsiteY3" fmla="*/ 734164 h 3667864"/>
              <a:gd name="connsiteX4" fmla="*/ 1333500 w 6172200"/>
              <a:gd name="connsiteY4" fmla="*/ 330304 h 3667864"/>
              <a:gd name="connsiteX5" fmla="*/ 1760220 w 6172200"/>
              <a:gd name="connsiteY5" fmla="*/ 78844 h 3667864"/>
              <a:gd name="connsiteX6" fmla="*/ 2202180 w 6172200"/>
              <a:gd name="connsiteY6" fmla="*/ 2644 h 3667864"/>
              <a:gd name="connsiteX7" fmla="*/ 3086100 w 6172200"/>
              <a:gd name="connsiteY7" fmla="*/ 155044 h 3667864"/>
              <a:gd name="connsiteX8" fmla="*/ 3649980 w 6172200"/>
              <a:gd name="connsiteY8" fmla="*/ 376024 h 3667864"/>
              <a:gd name="connsiteX9" fmla="*/ 4434840 w 6172200"/>
              <a:gd name="connsiteY9" fmla="*/ 741784 h 3667864"/>
              <a:gd name="connsiteX10" fmla="*/ 5303520 w 6172200"/>
              <a:gd name="connsiteY10" fmla="*/ 1031344 h 3667864"/>
              <a:gd name="connsiteX11" fmla="*/ 5775960 w 6172200"/>
              <a:gd name="connsiteY11" fmla="*/ 1138024 h 3667864"/>
              <a:gd name="connsiteX12" fmla="*/ 6172200 w 6172200"/>
              <a:gd name="connsiteY12" fmla="*/ 1191364 h 3667864"/>
              <a:gd name="connsiteX13" fmla="*/ 6172200 w 6172200"/>
              <a:gd name="connsiteY13" fmla="*/ 3667864 h 3667864"/>
              <a:gd name="connsiteX14" fmla="*/ 0 w 6172200"/>
              <a:gd name="connsiteY14" fmla="*/ 3667864 h 3667864"/>
              <a:gd name="connsiteX0" fmla="*/ 0 w 6172200"/>
              <a:gd name="connsiteY0" fmla="*/ 3667864 h 3667864"/>
              <a:gd name="connsiteX1" fmla="*/ 0 w 6172200"/>
              <a:gd name="connsiteY1" fmla="*/ 2875384 h 3667864"/>
              <a:gd name="connsiteX2" fmla="*/ 449580 w 6172200"/>
              <a:gd name="connsiteY2" fmla="*/ 2281024 h 3667864"/>
              <a:gd name="connsiteX3" fmla="*/ 891540 w 6172200"/>
              <a:gd name="connsiteY3" fmla="*/ 734164 h 3667864"/>
              <a:gd name="connsiteX4" fmla="*/ 1333500 w 6172200"/>
              <a:gd name="connsiteY4" fmla="*/ 330304 h 3667864"/>
              <a:gd name="connsiteX5" fmla="*/ 1760220 w 6172200"/>
              <a:gd name="connsiteY5" fmla="*/ 78844 h 3667864"/>
              <a:gd name="connsiteX6" fmla="*/ 2202180 w 6172200"/>
              <a:gd name="connsiteY6" fmla="*/ 2644 h 3667864"/>
              <a:gd name="connsiteX7" fmla="*/ 3086100 w 6172200"/>
              <a:gd name="connsiteY7" fmla="*/ 155044 h 3667864"/>
              <a:gd name="connsiteX8" fmla="*/ 3649980 w 6172200"/>
              <a:gd name="connsiteY8" fmla="*/ 376024 h 3667864"/>
              <a:gd name="connsiteX9" fmla="*/ 4434840 w 6172200"/>
              <a:gd name="connsiteY9" fmla="*/ 741784 h 3667864"/>
              <a:gd name="connsiteX10" fmla="*/ 5303520 w 6172200"/>
              <a:gd name="connsiteY10" fmla="*/ 1031344 h 3667864"/>
              <a:gd name="connsiteX11" fmla="*/ 5775960 w 6172200"/>
              <a:gd name="connsiteY11" fmla="*/ 1138024 h 3667864"/>
              <a:gd name="connsiteX12" fmla="*/ 6172200 w 6172200"/>
              <a:gd name="connsiteY12" fmla="*/ 1191364 h 3667864"/>
              <a:gd name="connsiteX13" fmla="*/ 6172200 w 6172200"/>
              <a:gd name="connsiteY13" fmla="*/ 3667864 h 3667864"/>
              <a:gd name="connsiteX14" fmla="*/ 0 w 6172200"/>
              <a:gd name="connsiteY14" fmla="*/ 3667864 h 3667864"/>
              <a:gd name="connsiteX0" fmla="*/ 0 w 6172200"/>
              <a:gd name="connsiteY0" fmla="*/ 3667864 h 3667864"/>
              <a:gd name="connsiteX1" fmla="*/ 0 w 6172200"/>
              <a:gd name="connsiteY1" fmla="*/ 2875384 h 3667864"/>
              <a:gd name="connsiteX2" fmla="*/ 449580 w 6172200"/>
              <a:gd name="connsiteY2" fmla="*/ 2281024 h 3667864"/>
              <a:gd name="connsiteX3" fmla="*/ 891540 w 6172200"/>
              <a:gd name="connsiteY3" fmla="*/ 734164 h 3667864"/>
              <a:gd name="connsiteX4" fmla="*/ 1333500 w 6172200"/>
              <a:gd name="connsiteY4" fmla="*/ 330304 h 3667864"/>
              <a:gd name="connsiteX5" fmla="*/ 1760220 w 6172200"/>
              <a:gd name="connsiteY5" fmla="*/ 78844 h 3667864"/>
              <a:gd name="connsiteX6" fmla="*/ 2202180 w 6172200"/>
              <a:gd name="connsiteY6" fmla="*/ 2644 h 3667864"/>
              <a:gd name="connsiteX7" fmla="*/ 3086100 w 6172200"/>
              <a:gd name="connsiteY7" fmla="*/ 155044 h 3667864"/>
              <a:gd name="connsiteX8" fmla="*/ 3649980 w 6172200"/>
              <a:gd name="connsiteY8" fmla="*/ 376024 h 3667864"/>
              <a:gd name="connsiteX9" fmla="*/ 4434840 w 6172200"/>
              <a:gd name="connsiteY9" fmla="*/ 741784 h 3667864"/>
              <a:gd name="connsiteX10" fmla="*/ 5303520 w 6172200"/>
              <a:gd name="connsiteY10" fmla="*/ 1031344 h 3667864"/>
              <a:gd name="connsiteX11" fmla="*/ 5775960 w 6172200"/>
              <a:gd name="connsiteY11" fmla="*/ 1138024 h 3667864"/>
              <a:gd name="connsiteX12" fmla="*/ 6172200 w 6172200"/>
              <a:gd name="connsiteY12" fmla="*/ 1191364 h 3667864"/>
              <a:gd name="connsiteX13" fmla="*/ 6172200 w 6172200"/>
              <a:gd name="connsiteY13" fmla="*/ 3667864 h 3667864"/>
              <a:gd name="connsiteX14" fmla="*/ 0 w 6172200"/>
              <a:gd name="connsiteY14" fmla="*/ 3667864 h 3667864"/>
              <a:gd name="connsiteX0" fmla="*/ 0 w 6172200"/>
              <a:gd name="connsiteY0" fmla="*/ 3667864 h 3667864"/>
              <a:gd name="connsiteX1" fmla="*/ 0 w 6172200"/>
              <a:gd name="connsiteY1" fmla="*/ 2875384 h 3667864"/>
              <a:gd name="connsiteX2" fmla="*/ 449580 w 6172200"/>
              <a:gd name="connsiteY2" fmla="*/ 2281024 h 3667864"/>
              <a:gd name="connsiteX3" fmla="*/ 891540 w 6172200"/>
              <a:gd name="connsiteY3" fmla="*/ 734164 h 3667864"/>
              <a:gd name="connsiteX4" fmla="*/ 1333500 w 6172200"/>
              <a:gd name="connsiteY4" fmla="*/ 330304 h 3667864"/>
              <a:gd name="connsiteX5" fmla="*/ 1760220 w 6172200"/>
              <a:gd name="connsiteY5" fmla="*/ 78844 h 3667864"/>
              <a:gd name="connsiteX6" fmla="*/ 2202180 w 6172200"/>
              <a:gd name="connsiteY6" fmla="*/ 2644 h 3667864"/>
              <a:gd name="connsiteX7" fmla="*/ 3086100 w 6172200"/>
              <a:gd name="connsiteY7" fmla="*/ 155044 h 3667864"/>
              <a:gd name="connsiteX8" fmla="*/ 3649980 w 6172200"/>
              <a:gd name="connsiteY8" fmla="*/ 376024 h 3667864"/>
              <a:gd name="connsiteX9" fmla="*/ 4434840 w 6172200"/>
              <a:gd name="connsiteY9" fmla="*/ 741784 h 3667864"/>
              <a:gd name="connsiteX10" fmla="*/ 5303520 w 6172200"/>
              <a:gd name="connsiteY10" fmla="*/ 1031344 h 3667864"/>
              <a:gd name="connsiteX11" fmla="*/ 5775960 w 6172200"/>
              <a:gd name="connsiteY11" fmla="*/ 1138024 h 3667864"/>
              <a:gd name="connsiteX12" fmla="*/ 6172200 w 6172200"/>
              <a:gd name="connsiteY12" fmla="*/ 1191364 h 3667864"/>
              <a:gd name="connsiteX13" fmla="*/ 6172200 w 6172200"/>
              <a:gd name="connsiteY13" fmla="*/ 3667864 h 3667864"/>
              <a:gd name="connsiteX14" fmla="*/ 0 w 6172200"/>
              <a:gd name="connsiteY14" fmla="*/ 3667864 h 3667864"/>
              <a:gd name="connsiteX0" fmla="*/ 0 w 6172200"/>
              <a:gd name="connsiteY0" fmla="*/ 3667864 h 3667864"/>
              <a:gd name="connsiteX1" fmla="*/ 0 w 6172200"/>
              <a:gd name="connsiteY1" fmla="*/ 2875384 h 3667864"/>
              <a:gd name="connsiteX2" fmla="*/ 449580 w 6172200"/>
              <a:gd name="connsiteY2" fmla="*/ 2281024 h 3667864"/>
              <a:gd name="connsiteX3" fmla="*/ 891540 w 6172200"/>
              <a:gd name="connsiteY3" fmla="*/ 734164 h 3667864"/>
              <a:gd name="connsiteX4" fmla="*/ 1333500 w 6172200"/>
              <a:gd name="connsiteY4" fmla="*/ 330304 h 3667864"/>
              <a:gd name="connsiteX5" fmla="*/ 1760220 w 6172200"/>
              <a:gd name="connsiteY5" fmla="*/ 78844 h 3667864"/>
              <a:gd name="connsiteX6" fmla="*/ 2202180 w 6172200"/>
              <a:gd name="connsiteY6" fmla="*/ 2644 h 3667864"/>
              <a:gd name="connsiteX7" fmla="*/ 3086100 w 6172200"/>
              <a:gd name="connsiteY7" fmla="*/ 155044 h 3667864"/>
              <a:gd name="connsiteX8" fmla="*/ 3649980 w 6172200"/>
              <a:gd name="connsiteY8" fmla="*/ 376024 h 3667864"/>
              <a:gd name="connsiteX9" fmla="*/ 4434840 w 6172200"/>
              <a:gd name="connsiteY9" fmla="*/ 741784 h 3667864"/>
              <a:gd name="connsiteX10" fmla="*/ 5303520 w 6172200"/>
              <a:gd name="connsiteY10" fmla="*/ 1031344 h 3667864"/>
              <a:gd name="connsiteX11" fmla="*/ 5775960 w 6172200"/>
              <a:gd name="connsiteY11" fmla="*/ 1138024 h 3667864"/>
              <a:gd name="connsiteX12" fmla="*/ 6172200 w 6172200"/>
              <a:gd name="connsiteY12" fmla="*/ 1191364 h 3667864"/>
              <a:gd name="connsiteX13" fmla="*/ 6172200 w 6172200"/>
              <a:gd name="connsiteY13" fmla="*/ 3667864 h 3667864"/>
              <a:gd name="connsiteX14" fmla="*/ 0 w 6172200"/>
              <a:gd name="connsiteY14" fmla="*/ 3667864 h 3667864"/>
              <a:gd name="connsiteX0" fmla="*/ 0 w 6172200"/>
              <a:gd name="connsiteY0" fmla="*/ 3667864 h 3667864"/>
              <a:gd name="connsiteX1" fmla="*/ 0 w 6172200"/>
              <a:gd name="connsiteY1" fmla="*/ 2875384 h 3667864"/>
              <a:gd name="connsiteX2" fmla="*/ 449580 w 6172200"/>
              <a:gd name="connsiteY2" fmla="*/ 2281024 h 3667864"/>
              <a:gd name="connsiteX3" fmla="*/ 891540 w 6172200"/>
              <a:gd name="connsiteY3" fmla="*/ 734164 h 3667864"/>
              <a:gd name="connsiteX4" fmla="*/ 1333500 w 6172200"/>
              <a:gd name="connsiteY4" fmla="*/ 330304 h 3667864"/>
              <a:gd name="connsiteX5" fmla="*/ 1760220 w 6172200"/>
              <a:gd name="connsiteY5" fmla="*/ 78844 h 3667864"/>
              <a:gd name="connsiteX6" fmla="*/ 2202180 w 6172200"/>
              <a:gd name="connsiteY6" fmla="*/ 2644 h 3667864"/>
              <a:gd name="connsiteX7" fmla="*/ 3086100 w 6172200"/>
              <a:gd name="connsiteY7" fmla="*/ 155044 h 3667864"/>
              <a:gd name="connsiteX8" fmla="*/ 3649980 w 6172200"/>
              <a:gd name="connsiteY8" fmla="*/ 376024 h 3667864"/>
              <a:gd name="connsiteX9" fmla="*/ 4434840 w 6172200"/>
              <a:gd name="connsiteY9" fmla="*/ 741784 h 3667864"/>
              <a:gd name="connsiteX10" fmla="*/ 5303520 w 6172200"/>
              <a:gd name="connsiteY10" fmla="*/ 1031344 h 3667864"/>
              <a:gd name="connsiteX11" fmla="*/ 5775960 w 6172200"/>
              <a:gd name="connsiteY11" fmla="*/ 1138024 h 3667864"/>
              <a:gd name="connsiteX12" fmla="*/ 6172200 w 6172200"/>
              <a:gd name="connsiteY12" fmla="*/ 1191364 h 3667864"/>
              <a:gd name="connsiteX13" fmla="*/ 6172200 w 6172200"/>
              <a:gd name="connsiteY13" fmla="*/ 3667864 h 3667864"/>
              <a:gd name="connsiteX14" fmla="*/ 0 w 6172200"/>
              <a:gd name="connsiteY14" fmla="*/ 3667864 h 3667864"/>
              <a:gd name="connsiteX0" fmla="*/ 0 w 6172200"/>
              <a:gd name="connsiteY0" fmla="*/ 3667864 h 3667864"/>
              <a:gd name="connsiteX1" fmla="*/ 0 w 6172200"/>
              <a:gd name="connsiteY1" fmla="*/ 2875384 h 3667864"/>
              <a:gd name="connsiteX2" fmla="*/ 449580 w 6172200"/>
              <a:gd name="connsiteY2" fmla="*/ 2281024 h 3667864"/>
              <a:gd name="connsiteX3" fmla="*/ 901065 w 6172200"/>
              <a:gd name="connsiteY3" fmla="*/ 734164 h 3667864"/>
              <a:gd name="connsiteX4" fmla="*/ 1333500 w 6172200"/>
              <a:gd name="connsiteY4" fmla="*/ 330304 h 3667864"/>
              <a:gd name="connsiteX5" fmla="*/ 1760220 w 6172200"/>
              <a:gd name="connsiteY5" fmla="*/ 78844 h 3667864"/>
              <a:gd name="connsiteX6" fmla="*/ 2202180 w 6172200"/>
              <a:gd name="connsiteY6" fmla="*/ 2644 h 3667864"/>
              <a:gd name="connsiteX7" fmla="*/ 3086100 w 6172200"/>
              <a:gd name="connsiteY7" fmla="*/ 155044 h 3667864"/>
              <a:gd name="connsiteX8" fmla="*/ 3649980 w 6172200"/>
              <a:gd name="connsiteY8" fmla="*/ 376024 h 3667864"/>
              <a:gd name="connsiteX9" fmla="*/ 4434840 w 6172200"/>
              <a:gd name="connsiteY9" fmla="*/ 741784 h 3667864"/>
              <a:gd name="connsiteX10" fmla="*/ 5303520 w 6172200"/>
              <a:gd name="connsiteY10" fmla="*/ 1031344 h 3667864"/>
              <a:gd name="connsiteX11" fmla="*/ 5775960 w 6172200"/>
              <a:gd name="connsiteY11" fmla="*/ 1138024 h 3667864"/>
              <a:gd name="connsiteX12" fmla="*/ 6172200 w 6172200"/>
              <a:gd name="connsiteY12" fmla="*/ 1191364 h 3667864"/>
              <a:gd name="connsiteX13" fmla="*/ 6172200 w 6172200"/>
              <a:gd name="connsiteY13" fmla="*/ 3667864 h 3667864"/>
              <a:gd name="connsiteX14" fmla="*/ 0 w 6172200"/>
              <a:gd name="connsiteY14" fmla="*/ 3667864 h 3667864"/>
              <a:gd name="connsiteX0" fmla="*/ 0 w 6172200"/>
              <a:gd name="connsiteY0" fmla="*/ 3667864 h 3667864"/>
              <a:gd name="connsiteX1" fmla="*/ 0 w 6172200"/>
              <a:gd name="connsiteY1" fmla="*/ 2875384 h 3667864"/>
              <a:gd name="connsiteX2" fmla="*/ 449580 w 6172200"/>
              <a:gd name="connsiteY2" fmla="*/ 2281024 h 3667864"/>
              <a:gd name="connsiteX3" fmla="*/ 901065 w 6172200"/>
              <a:gd name="connsiteY3" fmla="*/ 734164 h 3667864"/>
              <a:gd name="connsiteX4" fmla="*/ 1333500 w 6172200"/>
              <a:gd name="connsiteY4" fmla="*/ 330304 h 3667864"/>
              <a:gd name="connsiteX5" fmla="*/ 1760220 w 6172200"/>
              <a:gd name="connsiteY5" fmla="*/ 78844 h 3667864"/>
              <a:gd name="connsiteX6" fmla="*/ 2202180 w 6172200"/>
              <a:gd name="connsiteY6" fmla="*/ 2644 h 3667864"/>
              <a:gd name="connsiteX7" fmla="*/ 3086100 w 6172200"/>
              <a:gd name="connsiteY7" fmla="*/ 155044 h 3667864"/>
              <a:gd name="connsiteX8" fmla="*/ 3649980 w 6172200"/>
              <a:gd name="connsiteY8" fmla="*/ 376024 h 3667864"/>
              <a:gd name="connsiteX9" fmla="*/ 4434840 w 6172200"/>
              <a:gd name="connsiteY9" fmla="*/ 741784 h 3667864"/>
              <a:gd name="connsiteX10" fmla="*/ 5303520 w 6172200"/>
              <a:gd name="connsiteY10" fmla="*/ 1031344 h 3667864"/>
              <a:gd name="connsiteX11" fmla="*/ 5775960 w 6172200"/>
              <a:gd name="connsiteY11" fmla="*/ 1138024 h 3667864"/>
              <a:gd name="connsiteX12" fmla="*/ 6172200 w 6172200"/>
              <a:gd name="connsiteY12" fmla="*/ 1191364 h 3667864"/>
              <a:gd name="connsiteX13" fmla="*/ 6172200 w 6172200"/>
              <a:gd name="connsiteY13" fmla="*/ 3667864 h 3667864"/>
              <a:gd name="connsiteX14" fmla="*/ 0 w 6172200"/>
              <a:gd name="connsiteY14" fmla="*/ 3667864 h 3667864"/>
              <a:gd name="connsiteX0" fmla="*/ 0 w 6172200"/>
              <a:gd name="connsiteY0" fmla="*/ 3667864 h 3667864"/>
              <a:gd name="connsiteX1" fmla="*/ 0 w 6172200"/>
              <a:gd name="connsiteY1" fmla="*/ 2875384 h 3667864"/>
              <a:gd name="connsiteX2" fmla="*/ 449580 w 6172200"/>
              <a:gd name="connsiteY2" fmla="*/ 2281024 h 3667864"/>
              <a:gd name="connsiteX3" fmla="*/ 901065 w 6172200"/>
              <a:gd name="connsiteY3" fmla="*/ 734164 h 3667864"/>
              <a:gd name="connsiteX4" fmla="*/ 1333500 w 6172200"/>
              <a:gd name="connsiteY4" fmla="*/ 330304 h 3667864"/>
              <a:gd name="connsiteX5" fmla="*/ 1760220 w 6172200"/>
              <a:gd name="connsiteY5" fmla="*/ 78844 h 3667864"/>
              <a:gd name="connsiteX6" fmla="*/ 2202180 w 6172200"/>
              <a:gd name="connsiteY6" fmla="*/ 2644 h 3667864"/>
              <a:gd name="connsiteX7" fmla="*/ 3086100 w 6172200"/>
              <a:gd name="connsiteY7" fmla="*/ 155044 h 3667864"/>
              <a:gd name="connsiteX8" fmla="*/ 3649980 w 6172200"/>
              <a:gd name="connsiteY8" fmla="*/ 376024 h 3667864"/>
              <a:gd name="connsiteX9" fmla="*/ 4434840 w 6172200"/>
              <a:gd name="connsiteY9" fmla="*/ 741784 h 3667864"/>
              <a:gd name="connsiteX10" fmla="*/ 5303520 w 6172200"/>
              <a:gd name="connsiteY10" fmla="*/ 1031344 h 3667864"/>
              <a:gd name="connsiteX11" fmla="*/ 5775960 w 6172200"/>
              <a:gd name="connsiteY11" fmla="*/ 1138024 h 3667864"/>
              <a:gd name="connsiteX12" fmla="*/ 6172200 w 6172200"/>
              <a:gd name="connsiteY12" fmla="*/ 1210414 h 3667864"/>
              <a:gd name="connsiteX13" fmla="*/ 6172200 w 6172200"/>
              <a:gd name="connsiteY13" fmla="*/ 3667864 h 3667864"/>
              <a:gd name="connsiteX14" fmla="*/ 0 w 6172200"/>
              <a:gd name="connsiteY14" fmla="*/ 3667864 h 3667864"/>
              <a:gd name="connsiteX0" fmla="*/ 0 w 6172200"/>
              <a:gd name="connsiteY0" fmla="*/ 3665220 h 3665220"/>
              <a:gd name="connsiteX1" fmla="*/ 0 w 6172200"/>
              <a:gd name="connsiteY1" fmla="*/ 2872740 h 3665220"/>
              <a:gd name="connsiteX2" fmla="*/ 449580 w 6172200"/>
              <a:gd name="connsiteY2" fmla="*/ 2278380 h 3665220"/>
              <a:gd name="connsiteX3" fmla="*/ 901065 w 6172200"/>
              <a:gd name="connsiteY3" fmla="*/ 731520 h 3665220"/>
              <a:gd name="connsiteX4" fmla="*/ 1333500 w 6172200"/>
              <a:gd name="connsiteY4" fmla="*/ 327660 h 3665220"/>
              <a:gd name="connsiteX5" fmla="*/ 1760220 w 6172200"/>
              <a:gd name="connsiteY5" fmla="*/ 76200 h 3665220"/>
              <a:gd name="connsiteX6" fmla="*/ 2202180 w 6172200"/>
              <a:gd name="connsiteY6" fmla="*/ 0 h 3665220"/>
              <a:gd name="connsiteX7" fmla="*/ 3086100 w 6172200"/>
              <a:gd name="connsiteY7" fmla="*/ 152400 h 3665220"/>
              <a:gd name="connsiteX8" fmla="*/ 3649980 w 6172200"/>
              <a:gd name="connsiteY8" fmla="*/ 373380 h 3665220"/>
              <a:gd name="connsiteX9" fmla="*/ 4434840 w 6172200"/>
              <a:gd name="connsiteY9" fmla="*/ 739140 h 3665220"/>
              <a:gd name="connsiteX10" fmla="*/ 5303520 w 6172200"/>
              <a:gd name="connsiteY10" fmla="*/ 1028700 h 3665220"/>
              <a:gd name="connsiteX11" fmla="*/ 5775960 w 6172200"/>
              <a:gd name="connsiteY11" fmla="*/ 1135380 h 3665220"/>
              <a:gd name="connsiteX12" fmla="*/ 6172200 w 6172200"/>
              <a:gd name="connsiteY12" fmla="*/ 1207770 h 3665220"/>
              <a:gd name="connsiteX13" fmla="*/ 6172200 w 6172200"/>
              <a:gd name="connsiteY13" fmla="*/ 3665220 h 3665220"/>
              <a:gd name="connsiteX14" fmla="*/ 0 w 6172200"/>
              <a:gd name="connsiteY14" fmla="*/ 3665220 h 3665220"/>
              <a:gd name="connsiteX0" fmla="*/ 0 w 6172200"/>
              <a:gd name="connsiteY0" fmla="*/ 3665220 h 3665220"/>
              <a:gd name="connsiteX1" fmla="*/ 0 w 6172200"/>
              <a:gd name="connsiteY1" fmla="*/ 2872740 h 3665220"/>
              <a:gd name="connsiteX2" fmla="*/ 449580 w 6172200"/>
              <a:gd name="connsiteY2" fmla="*/ 2278380 h 3665220"/>
              <a:gd name="connsiteX3" fmla="*/ 901065 w 6172200"/>
              <a:gd name="connsiteY3" fmla="*/ 731520 h 3665220"/>
              <a:gd name="connsiteX4" fmla="*/ 1333500 w 6172200"/>
              <a:gd name="connsiteY4" fmla="*/ 327660 h 3665220"/>
              <a:gd name="connsiteX5" fmla="*/ 1760220 w 6172200"/>
              <a:gd name="connsiteY5" fmla="*/ 76200 h 3665220"/>
              <a:gd name="connsiteX6" fmla="*/ 2202180 w 6172200"/>
              <a:gd name="connsiteY6" fmla="*/ 0 h 3665220"/>
              <a:gd name="connsiteX7" fmla="*/ 3086100 w 6172200"/>
              <a:gd name="connsiteY7" fmla="*/ 152400 h 3665220"/>
              <a:gd name="connsiteX8" fmla="*/ 3649980 w 6172200"/>
              <a:gd name="connsiteY8" fmla="*/ 373380 h 3665220"/>
              <a:gd name="connsiteX9" fmla="*/ 4434840 w 6172200"/>
              <a:gd name="connsiteY9" fmla="*/ 739140 h 3665220"/>
              <a:gd name="connsiteX10" fmla="*/ 5303520 w 6172200"/>
              <a:gd name="connsiteY10" fmla="*/ 1028700 h 3665220"/>
              <a:gd name="connsiteX11" fmla="*/ 5775960 w 6172200"/>
              <a:gd name="connsiteY11" fmla="*/ 1135380 h 3665220"/>
              <a:gd name="connsiteX12" fmla="*/ 6172200 w 6172200"/>
              <a:gd name="connsiteY12" fmla="*/ 1207770 h 3665220"/>
              <a:gd name="connsiteX13" fmla="*/ 6172200 w 6172200"/>
              <a:gd name="connsiteY13" fmla="*/ 3665220 h 3665220"/>
              <a:gd name="connsiteX14" fmla="*/ 0 w 6172200"/>
              <a:gd name="connsiteY14" fmla="*/ 3665220 h 36652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6172200" h="3665220">
                <a:moveTo>
                  <a:pt x="0" y="3665220"/>
                </a:moveTo>
                <a:lnTo>
                  <a:pt x="0" y="2872740"/>
                </a:lnTo>
                <a:lnTo>
                  <a:pt x="449580" y="2278380"/>
                </a:lnTo>
                <a:cubicBezTo>
                  <a:pt x="598170" y="1921510"/>
                  <a:pt x="753745" y="1056640"/>
                  <a:pt x="901065" y="731520"/>
                </a:cubicBezTo>
                <a:cubicBezTo>
                  <a:pt x="1143635" y="406400"/>
                  <a:pt x="1188720" y="436880"/>
                  <a:pt x="1333500" y="327660"/>
                </a:cubicBezTo>
                <a:cubicBezTo>
                  <a:pt x="1478280" y="218440"/>
                  <a:pt x="1615440" y="130810"/>
                  <a:pt x="1760220" y="76200"/>
                </a:cubicBezTo>
                <a:cubicBezTo>
                  <a:pt x="1933646" y="31115"/>
                  <a:pt x="1981200" y="20637"/>
                  <a:pt x="2202180" y="0"/>
                </a:cubicBezTo>
                <a:cubicBezTo>
                  <a:pt x="2423160" y="12700"/>
                  <a:pt x="2844800" y="90170"/>
                  <a:pt x="3086100" y="152400"/>
                </a:cubicBezTo>
                <a:cubicBezTo>
                  <a:pt x="3327400" y="214630"/>
                  <a:pt x="3425190" y="275590"/>
                  <a:pt x="3649980" y="373380"/>
                </a:cubicBezTo>
                <a:cubicBezTo>
                  <a:pt x="3874770" y="471170"/>
                  <a:pt x="4159250" y="629920"/>
                  <a:pt x="4434840" y="739140"/>
                </a:cubicBezTo>
                <a:cubicBezTo>
                  <a:pt x="4710430" y="848360"/>
                  <a:pt x="5080000" y="962660"/>
                  <a:pt x="5303520" y="1028700"/>
                </a:cubicBezTo>
                <a:cubicBezTo>
                  <a:pt x="5527040" y="1094740"/>
                  <a:pt x="5631180" y="1108710"/>
                  <a:pt x="5775960" y="1135380"/>
                </a:cubicBezTo>
                <a:lnTo>
                  <a:pt x="6172200" y="1207770"/>
                </a:lnTo>
                <a:lnTo>
                  <a:pt x="6172200" y="3665220"/>
                </a:lnTo>
                <a:lnTo>
                  <a:pt x="0" y="3665220"/>
                </a:lnTo>
                <a:close/>
              </a:path>
            </a:pathLst>
          </a:custGeom>
          <a:solidFill>
            <a:srgbClr val="99CC00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42900" marR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7B534626-A54C-4E51-B9E5-1B49F4E50C81}"/>
              </a:ext>
            </a:extLst>
          </p:cNvPr>
          <p:cNvSpPr/>
          <p:nvPr/>
        </p:nvSpPr>
        <p:spPr bwMode="auto">
          <a:xfrm>
            <a:off x="790154" y="4462868"/>
            <a:ext cx="6168198" cy="1584961"/>
          </a:xfrm>
          <a:custGeom>
            <a:avLst/>
            <a:gdLst>
              <a:gd name="connsiteX0" fmla="*/ 0 w 6184900"/>
              <a:gd name="connsiteY0" fmla="*/ 1517650 h 1517650"/>
              <a:gd name="connsiteX1" fmla="*/ 444500 w 6184900"/>
              <a:gd name="connsiteY1" fmla="*/ 1492250 h 1517650"/>
              <a:gd name="connsiteX2" fmla="*/ 965200 w 6184900"/>
              <a:gd name="connsiteY2" fmla="*/ 1377950 h 1517650"/>
              <a:gd name="connsiteX3" fmla="*/ 1327150 w 6184900"/>
              <a:gd name="connsiteY3" fmla="*/ 1295400 h 1517650"/>
              <a:gd name="connsiteX4" fmla="*/ 1752600 w 6184900"/>
              <a:gd name="connsiteY4" fmla="*/ 1098550 h 1517650"/>
              <a:gd name="connsiteX5" fmla="*/ 2197100 w 6184900"/>
              <a:gd name="connsiteY5" fmla="*/ 965200 h 1517650"/>
              <a:gd name="connsiteX6" fmla="*/ 2641600 w 6184900"/>
              <a:gd name="connsiteY6" fmla="*/ 927100 h 1517650"/>
              <a:gd name="connsiteX7" fmla="*/ 3130550 w 6184900"/>
              <a:gd name="connsiteY7" fmla="*/ 965200 h 1517650"/>
              <a:gd name="connsiteX8" fmla="*/ 3619500 w 6184900"/>
              <a:gd name="connsiteY8" fmla="*/ 984250 h 1517650"/>
              <a:gd name="connsiteX9" fmla="*/ 4000500 w 6184900"/>
              <a:gd name="connsiteY9" fmla="*/ 990600 h 1517650"/>
              <a:gd name="connsiteX10" fmla="*/ 4419600 w 6184900"/>
              <a:gd name="connsiteY10" fmla="*/ 958850 h 1517650"/>
              <a:gd name="connsiteX11" fmla="*/ 4870450 w 6184900"/>
              <a:gd name="connsiteY11" fmla="*/ 749300 h 1517650"/>
              <a:gd name="connsiteX12" fmla="*/ 5238750 w 6184900"/>
              <a:gd name="connsiteY12" fmla="*/ 495300 h 1517650"/>
              <a:gd name="connsiteX13" fmla="*/ 5708650 w 6184900"/>
              <a:gd name="connsiteY13" fmla="*/ 209550 h 1517650"/>
              <a:gd name="connsiteX14" fmla="*/ 5994400 w 6184900"/>
              <a:gd name="connsiteY14" fmla="*/ 63500 h 1517650"/>
              <a:gd name="connsiteX15" fmla="*/ 6184900 w 6184900"/>
              <a:gd name="connsiteY15" fmla="*/ 0 h 1517650"/>
              <a:gd name="connsiteX0" fmla="*/ 0 w 6184900"/>
              <a:gd name="connsiteY0" fmla="*/ 1517650 h 1517650"/>
              <a:gd name="connsiteX1" fmla="*/ 444500 w 6184900"/>
              <a:gd name="connsiteY1" fmla="*/ 1492250 h 1517650"/>
              <a:gd name="connsiteX2" fmla="*/ 965200 w 6184900"/>
              <a:gd name="connsiteY2" fmla="*/ 1377950 h 1517650"/>
              <a:gd name="connsiteX3" fmla="*/ 1327150 w 6184900"/>
              <a:gd name="connsiteY3" fmla="*/ 1295400 h 1517650"/>
              <a:gd name="connsiteX4" fmla="*/ 1752600 w 6184900"/>
              <a:gd name="connsiteY4" fmla="*/ 1098550 h 1517650"/>
              <a:gd name="connsiteX5" fmla="*/ 2197100 w 6184900"/>
              <a:gd name="connsiteY5" fmla="*/ 965200 h 1517650"/>
              <a:gd name="connsiteX6" fmla="*/ 2641600 w 6184900"/>
              <a:gd name="connsiteY6" fmla="*/ 927100 h 1517650"/>
              <a:gd name="connsiteX7" fmla="*/ 3130550 w 6184900"/>
              <a:gd name="connsiteY7" fmla="*/ 965200 h 1517650"/>
              <a:gd name="connsiteX8" fmla="*/ 3619500 w 6184900"/>
              <a:gd name="connsiteY8" fmla="*/ 984250 h 1517650"/>
              <a:gd name="connsiteX9" fmla="*/ 4000500 w 6184900"/>
              <a:gd name="connsiteY9" fmla="*/ 990600 h 1517650"/>
              <a:gd name="connsiteX10" fmla="*/ 4419600 w 6184900"/>
              <a:gd name="connsiteY10" fmla="*/ 958850 h 1517650"/>
              <a:gd name="connsiteX11" fmla="*/ 4870450 w 6184900"/>
              <a:gd name="connsiteY11" fmla="*/ 749300 h 1517650"/>
              <a:gd name="connsiteX12" fmla="*/ 5238750 w 6184900"/>
              <a:gd name="connsiteY12" fmla="*/ 495300 h 1517650"/>
              <a:gd name="connsiteX13" fmla="*/ 5708650 w 6184900"/>
              <a:gd name="connsiteY13" fmla="*/ 209550 h 1517650"/>
              <a:gd name="connsiteX14" fmla="*/ 5994400 w 6184900"/>
              <a:gd name="connsiteY14" fmla="*/ 63500 h 1517650"/>
              <a:gd name="connsiteX15" fmla="*/ 6184900 w 6184900"/>
              <a:gd name="connsiteY15" fmla="*/ 0 h 1517650"/>
              <a:gd name="connsiteX0" fmla="*/ 0 w 6184900"/>
              <a:gd name="connsiteY0" fmla="*/ 1517650 h 1517650"/>
              <a:gd name="connsiteX1" fmla="*/ 444500 w 6184900"/>
              <a:gd name="connsiteY1" fmla="*/ 1492250 h 1517650"/>
              <a:gd name="connsiteX2" fmla="*/ 965200 w 6184900"/>
              <a:gd name="connsiteY2" fmla="*/ 1377950 h 1517650"/>
              <a:gd name="connsiteX3" fmla="*/ 1327150 w 6184900"/>
              <a:gd name="connsiteY3" fmla="*/ 1295400 h 1517650"/>
              <a:gd name="connsiteX4" fmla="*/ 1752600 w 6184900"/>
              <a:gd name="connsiteY4" fmla="*/ 1098550 h 1517650"/>
              <a:gd name="connsiteX5" fmla="*/ 2197100 w 6184900"/>
              <a:gd name="connsiteY5" fmla="*/ 965200 h 1517650"/>
              <a:gd name="connsiteX6" fmla="*/ 2641600 w 6184900"/>
              <a:gd name="connsiteY6" fmla="*/ 927100 h 1517650"/>
              <a:gd name="connsiteX7" fmla="*/ 3130550 w 6184900"/>
              <a:gd name="connsiteY7" fmla="*/ 965200 h 1517650"/>
              <a:gd name="connsiteX8" fmla="*/ 3619500 w 6184900"/>
              <a:gd name="connsiteY8" fmla="*/ 984250 h 1517650"/>
              <a:gd name="connsiteX9" fmla="*/ 4000500 w 6184900"/>
              <a:gd name="connsiteY9" fmla="*/ 990600 h 1517650"/>
              <a:gd name="connsiteX10" fmla="*/ 4419600 w 6184900"/>
              <a:gd name="connsiteY10" fmla="*/ 958850 h 1517650"/>
              <a:gd name="connsiteX11" fmla="*/ 4870450 w 6184900"/>
              <a:gd name="connsiteY11" fmla="*/ 749300 h 1517650"/>
              <a:gd name="connsiteX12" fmla="*/ 5238750 w 6184900"/>
              <a:gd name="connsiteY12" fmla="*/ 495300 h 1517650"/>
              <a:gd name="connsiteX13" fmla="*/ 5708650 w 6184900"/>
              <a:gd name="connsiteY13" fmla="*/ 209550 h 1517650"/>
              <a:gd name="connsiteX14" fmla="*/ 5994400 w 6184900"/>
              <a:gd name="connsiteY14" fmla="*/ 63500 h 1517650"/>
              <a:gd name="connsiteX15" fmla="*/ 6184900 w 6184900"/>
              <a:gd name="connsiteY15" fmla="*/ 0 h 1517650"/>
              <a:gd name="connsiteX0" fmla="*/ 0 w 6184900"/>
              <a:gd name="connsiteY0" fmla="*/ 1517650 h 1517650"/>
              <a:gd name="connsiteX1" fmla="*/ 444500 w 6184900"/>
              <a:gd name="connsiteY1" fmla="*/ 1492250 h 1517650"/>
              <a:gd name="connsiteX2" fmla="*/ 965200 w 6184900"/>
              <a:gd name="connsiteY2" fmla="*/ 1377950 h 1517650"/>
              <a:gd name="connsiteX3" fmla="*/ 1327150 w 6184900"/>
              <a:gd name="connsiteY3" fmla="*/ 1295400 h 1517650"/>
              <a:gd name="connsiteX4" fmla="*/ 1752600 w 6184900"/>
              <a:gd name="connsiteY4" fmla="*/ 1098550 h 1517650"/>
              <a:gd name="connsiteX5" fmla="*/ 2197100 w 6184900"/>
              <a:gd name="connsiteY5" fmla="*/ 965200 h 1517650"/>
              <a:gd name="connsiteX6" fmla="*/ 2641600 w 6184900"/>
              <a:gd name="connsiteY6" fmla="*/ 927100 h 1517650"/>
              <a:gd name="connsiteX7" fmla="*/ 3130550 w 6184900"/>
              <a:gd name="connsiteY7" fmla="*/ 965200 h 1517650"/>
              <a:gd name="connsiteX8" fmla="*/ 3619500 w 6184900"/>
              <a:gd name="connsiteY8" fmla="*/ 984250 h 1517650"/>
              <a:gd name="connsiteX9" fmla="*/ 4000500 w 6184900"/>
              <a:gd name="connsiteY9" fmla="*/ 990600 h 1517650"/>
              <a:gd name="connsiteX10" fmla="*/ 4419600 w 6184900"/>
              <a:gd name="connsiteY10" fmla="*/ 958850 h 1517650"/>
              <a:gd name="connsiteX11" fmla="*/ 4870450 w 6184900"/>
              <a:gd name="connsiteY11" fmla="*/ 749300 h 1517650"/>
              <a:gd name="connsiteX12" fmla="*/ 5238750 w 6184900"/>
              <a:gd name="connsiteY12" fmla="*/ 495300 h 1517650"/>
              <a:gd name="connsiteX13" fmla="*/ 5708650 w 6184900"/>
              <a:gd name="connsiteY13" fmla="*/ 209550 h 1517650"/>
              <a:gd name="connsiteX14" fmla="*/ 5994400 w 6184900"/>
              <a:gd name="connsiteY14" fmla="*/ 63500 h 1517650"/>
              <a:gd name="connsiteX15" fmla="*/ 6184900 w 6184900"/>
              <a:gd name="connsiteY15" fmla="*/ 0 h 1517650"/>
              <a:gd name="connsiteX0" fmla="*/ 0 w 6184900"/>
              <a:gd name="connsiteY0" fmla="*/ 1517650 h 1517650"/>
              <a:gd name="connsiteX1" fmla="*/ 444500 w 6184900"/>
              <a:gd name="connsiteY1" fmla="*/ 1492250 h 1517650"/>
              <a:gd name="connsiteX2" fmla="*/ 965200 w 6184900"/>
              <a:gd name="connsiteY2" fmla="*/ 1377950 h 1517650"/>
              <a:gd name="connsiteX3" fmla="*/ 1327150 w 6184900"/>
              <a:gd name="connsiteY3" fmla="*/ 1295400 h 1517650"/>
              <a:gd name="connsiteX4" fmla="*/ 1752600 w 6184900"/>
              <a:gd name="connsiteY4" fmla="*/ 1098550 h 1517650"/>
              <a:gd name="connsiteX5" fmla="*/ 2197100 w 6184900"/>
              <a:gd name="connsiteY5" fmla="*/ 965200 h 1517650"/>
              <a:gd name="connsiteX6" fmla="*/ 2641600 w 6184900"/>
              <a:gd name="connsiteY6" fmla="*/ 927100 h 1517650"/>
              <a:gd name="connsiteX7" fmla="*/ 3130550 w 6184900"/>
              <a:gd name="connsiteY7" fmla="*/ 965200 h 1517650"/>
              <a:gd name="connsiteX8" fmla="*/ 3619500 w 6184900"/>
              <a:gd name="connsiteY8" fmla="*/ 984250 h 1517650"/>
              <a:gd name="connsiteX9" fmla="*/ 4000500 w 6184900"/>
              <a:gd name="connsiteY9" fmla="*/ 990600 h 1517650"/>
              <a:gd name="connsiteX10" fmla="*/ 4419600 w 6184900"/>
              <a:gd name="connsiteY10" fmla="*/ 958850 h 1517650"/>
              <a:gd name="connsiteX11" fmla="*/ 4870450 w 6184900"/>
              <a:gd name="connsiteY11" fmla="*/ 749300 h 1517650"/>
              <a:gd name="connsiteX12" fmla="*/ 5238750 w 6184900"/>
              <a:gd name="connsiteY12" fmla="*/ 495300 h 1517650"/>
              <a:gd name="connsiteX13" fmla="*/ 5708650 w 6184900"/>
              <a:gd name="connsiteY13" fmla="*/ 209550 h 1517650"/>
              <a:gd name="connsiteX14" fmla="*/ 5994400 w 6184900"/>
              <a:gd name="connsiteY14" fmla="*/ 63500 h 1517650"/>
              <a:gd name="connsiteX15" fmla="*/ 6184900 w 6184900"/>
              <a:gd name="connsiteY15" fmla="*/ 0 h 1517650"/>
              <a:gd name="connsiteX0" fmla="*/ 0 w 6184900"/>
              <a:gd name="connsiteY0" fmla="*/ 1517650 h 1517650"/>
              <a:gd name="connsiteX1" fmla="*/ 444500 w 6184900"/>
              <a:gd name="connsiteY1" fmla="*/ 1492250 h 1517650"/>
              <a:gd name="connsiteX2" fmla="*/ 965200 w 6184900"/>
              <a:gd name="connsiteY2" fmla="*/ 1377950 h 1517650"/>
              <a:gd name="connsiteX3" fmla="*/ 1327150 w 6184900"/>
              <a:gd name="connsiteY3" fmla="*/ 1295400 h 1517650"/>
              <a:gd name="connsiteX4" fmla="*/ 1752600 w 6184900"/>
              <a:gd name="connsiteY4" fmla="*/ 1098550 h 1517650"/>
              <a:gd name="connsiteX5" fmla="*/ 2197100 w 6184900"/>
              <a:gd name="connsiteY5" fmla="*/ 965200 h 1517650"/>
              <a:gd name="connsiteX6" fmla="*/ 2641600 w 6184900"/>
              <a:gd name="connsiteY6" fmla="*/ 927100 h 1517650"/>
              <a:gd name="connsiteX7" fmla="*/ 3130550 w 6184900"/>
              <a:gd name="connsiteY7" fmla="*/ 965200 h 1517650"/>
              <a:gd name="connsiteX8" fmla="*/ 3619500 w 6184900"/>
              <a:gd name="connsiteY8" fmla="*/ 984250 h 1517650"/>
              <a:gd name="connsiteX9" fmla="*/ 4000500 w 6184900"/>
              <a:gd name="connsiteY9" fmla="*/ 990600 h 1517650"/>
              <a:gd name="connsiteX10" fmla="*/ 4419600 w 6184900"/>
              <a:gd name="connsiteY10" fmla="*/ 958850 h 1517650"/>
              <a:gd name="connsiteX11" fmla="*/ 4870450 w 6184900"/>
              <a:gd name="connsiteY11" fmla="*/ 749300 h 1517650"/>
              <a:gd name="connsiteX12" fmla="*/ 5238750 w 6184900"/>
              <a:gd name="connsiteY12" fmla="*/ 495300 h 1517650"/>
              <a:gd name="connsiteX13" fmla="*/ 5708650 w 6184900"/>
              <a:gd name="connsiteY13" fmla="*/ 209550 h 1517650"/>
              <a:gd name="connsiteX14" fmla="*/ 5994400 w 6184900"/>
              <a:gd name="connsiteY14" fmla="*/ 63500 h 1517650"/>
              <a:gd name="connsiteX15" fmla="*/ 6184900 w 6184900"/>
              <a:gd name="connsiteY15" fmla="*/ 0 h 1517650"/>
              <a:gd name="connsiteX0" fmla="*/ 0 w 6184900"/>
              <a:gd name="connsiteY0" fmla="*/ 1517650 h 1517650"/>
              <a:gd name="connsiteX1" fmla="*/ 444500 w 6184900"/>
              <a:gd name="connsiteY1" fmla="*/ 1492250 h 1517650"/>
              <a:gd name="connsiteX2" fmla="*/ 965200 w 6184900"/>
              <a:gd name="connsiteY2" fmla="*/ 1377950 h 1517650"/>
              <a:gd name="connsiteX3" fmla="*/ 1327150 w 6184900"/>
              <a:gd name="connsiteY3" fmla="*/ 1295400 h 1517650"/>
              <a:gd name="connsiteX4" fmla="*/ 1752600 w 6184900"/>
              <a:gd name="connsiteY4" fmla="*/ 1098550 h 1517650"/>
              <a:gd name="connsiteX5" fmla="*/ 2197100 w 6184900"/>
              <a:gd name="connsiteY5" fmla="*/ 965200 h 1517650"/>
              <a:gd name="connsiteX6" fmla="*/ 2641600 w 6184900"/>
              <a:gd name="connsiteY6" fmla="*/ 927100 h 1517650"/>
              <a:gd name="connsiteX7" fmla="*/ 3130550 w 6184900"/>
              <a:gd name="connsiteY7" fmla="*/ 965200 h 1517650"/>
              <a:gd name="connsiteX8" fmla="*/ 3619500 w 6184900"/>
              <a:gd name="connsiteY8" fmla="*/ 984250 h 1517650"/>
              <a:gd name="connsiteX9" fmla="*/ 4000500 w 6184900"/>
              <a:gd name="connsiteY9" fmla="*/ 990600 h 1517650"/>
              <a:gd name="connsiteX10" fmla="*/ 4419600 w 6184900"/>
              <a:gd name="connsiteY10" fmla="*/ 958850 h 1517650"/>
              <a:gd name="connsiteX11" fmla="*/ 4870450 w 6184900"/>
              <a:gd name="connsiteY11" fmla="*/ 749300 h 1517650"/>
              <a:gd name="connsiteX12" fmla="*/ 5238750 w 6184900"/>
              <a:gd name="connsiteY12" fmla="*/ 495300 h 1517650"/>
              <a:gd name="connsiteX13" fmla="*/ 5708650 w 6184900"/>
              <a:gd name="connsiteY13" fmla="*/ 209550 h 1517650"/>
              <a:gd name="connsiteX14" fmla="*/ 5994400 w 6184900"/>
              <a:gd name="connsiteY14" fmla="*/ 63500 h 1517650"/>
              <a:gd name="connsiteX15" fmla="*/ 6184900 w 6184900"/>
              <a:gd name="connsiteY15" fmla="*/ 0 h 1517650"/>
              <a:gd name="connsiteX0" fmla="*/ 0 w 6184900"/>
              <a:gd name="connsiteY0" fmla="*/ 1517650 h 1517650"/>
              <a:gd name="connsiteX1" fmla="*/ 444500 w 6184900"/>
              <a:gd name="connsiteY1" fmla="*/ 1492250 h 1517650"/>
              <a:gd name="connsiteX2" fmla="*/ 965200 w 6184900"/>
              <a:gd name="connsiteY2" fmla="*/ 1377950 h 1517650"/>
              <a:gd name="connsiteX3" fmla="*/ 1327150 w 6184900"/>
              <a:gd name="connsiteY3" fmla="*/ 1295400 h 1517650"/>
              <a:gd name="connsiteX4" fmla="*/ 1752600 w 6184900"/>
              <a:gd name="connsiteY4" fmla="*/ 1098550 h 1517650"/>
              <a:gd name="connsiteX5" fmla="*/ 2197100 w 6184900"/>
              <a:gd name="connsiteY5" fmla="*/ 965200 h 1517650"/>
              <a:gd name="connsiteX6" fmla="*/ 2641600 w 6184900"/>
              <a:gd name="connsiteY6" fmla="*/ 927100 h 1517650"/>
              <a:gd name="connsiteX7" fmla="*/ 3130550 w 6184900"/>
              <a:gd name="connsiteY7" fmla="*/ 965200 h 1517650"/>
              <a:gd name="connsiteX8" fmla="*/ 3619500 w 6184900"/>
              <a:gd name="connsiteY8" fmla="*/ 984250 h 1517650"/>
              <a:gd name="connsiteX9" fmla="*/ 4000500 w 6184900"/>
              <a:gd name="connsiteY9" fmla="*/ 990600 h 1517650"/>
              <a:gd name="connsiteX10" fmla="*/ 4419600 w 6184900"/>
              <a:gd name="connsiteY10" fmla="*/ 958850 h 1517650"/>
              <a:gd name="connsiteX11" fmla="*/ 4870450 w 6184900"/>
              <a:gd name="connsiteY11" fmla="*/ 749300 h 1517650"/>
              <a:gd name="connsiteX12" fmla="*/ 5238750 w 6184900"/>
              <a:gd name="connsiteY12" fmla="*/ 495300 h 1517650"/>
              <a:gd name="connsiteX13" fmla="*/ 5708650 w 6184900"/>
              <a:gd name="connsiteY13" fmla="*/ 209550 h 1517650"/>
              <a:gd name="connsiteX14" fmla="*/ 5994400 w 6184900"/>
              <a:gd name="connsiteY14" fmla="*/ 63500 h 1517650"/>
              <a:gd name="connsiteX15" fmla="*/ 6184900 w 6184900"/>
              <a:gd name="connsiteY15" fmla="*/ 0 h 1517650"/>
              <a:gd name="connsiteX0" fmla="*/ 0 w 6184900"/>
              <a:gd name="connsiteY0" fmla="*/ 1517650 h 1517650"/>
              <a:gd name="connsiteX1" fmla="*/ 444500 w 6184900"/>
              <a:gd name="connsiteY1" fmla="*/ 1492250 h 1517650"/>
              <a:gd name="connsiteX2" fmla="*/ 965200 w 6184900"/>
              <a:gd name="connsiteY2" fmla="*/ 1377950 h 1517650"/>
              <a:gd name="connsiteX3" fmla="*/ 1327150 w 6184900"/>
              <a:gd name="connsiteY3" fmla="*/ 1295400 h 1517650"/>
              <a:gd name="connsiteX4" fmla="*/ 1752600 w 6184900"/>
              <a:gd name="connsiteY4" fmla="*/ 1098550 h 1517650"/>
              <a:gd name="connsiteX5" fmla="*/ 2197100 w 6184900"/>
              <a:gd name="connsiteY5" fmla="*/ 965200 h 1517650"/>
              <a:gd name="connsiteX6" fmla="*/ 2641600 w 6184900"/>
              <a:gd name="connsiteY6" fmla="*/ 927100 h 1517650"/>
              <a:gd name="connsiteX7" fmla="*/ 3130550 w 6184900"/>
              <a:gd name="connsiteY7" fmla="*/ 965200 h 1517650"/>
              <a:gd name="connsiteX8" fmla="*/ 3619500 w 6184900"/>
              <a:gd name="connsiteY8" fmla="*/ 984250 h 1517650"/>
              <a:gd name="connsiteX9" fmla="*/ 4000500 w 6184900"/>
              <a:gd name="connsiteY9" fmla="*/ 990600 h 1517650"/>
              <a:gd name="connsiteX10" fmla="*/ 4419600 w 6184900"/>
              <a:gd name="connsiteY10" fmla="*/ 958850 h 1517650"/>
              <a:gd name="connsiteX11" fmla="*/ 4870450 w 6184900"/>
              <a:gd name="connsiteY11" fmla="*/ 749300 h 1517650"/>
              <a:gd name="connsiteX12" fmla="*/ 5238750 w 6184900"/>
              <a:gd name="connsiteY12" fmla="*/ 495300 h 1517650"/>
              <a:gd name="connsiteX13" fmla="*/ 5708650 w 6184900"/>
              <a:gd name="connsiteY13" fmla="*/ 209550 h 1517650"/>
              <a:gd name="connsiteX14" fmla="*/ 5994400 w 6184900"/>
              <a:gd name="connsiteY14" fmla="*/ 63500 h 1517650"/>
              <a:gd name="connsiteX15" fmla="*/ 6184900 w 6184900"/>
              <a:gd name="connsiteY15" fmla="*/ 0 h 1517650"/>
              <a:gd name="connsiteX0" fmla="*/ 0 w 6184900"/>
              <a:gd name="connsiteY0" fmla="*/ 1517650 h 1517650"/>
              <a:gd name="connsiteX1" fmla="*/ 444500 w 6184900"/>
              <a:gd name="connsiteY1" fmla="*/ 1492250 h 1517650"/>
              <a:gd name="connsiteX2" fmla="*/ 965200 w 6184900"/>
              <a:gd name="connsiteY2" fmla="*/ 1377950 h 1517650"/>
              <a:gd name="connsiteX3" fmla="*/ 1327150 w 6184900"/>
              <a:gd name="connsiteY3" fmla="*/ 1295400 h 1517650"/>
              <a:gd name="connsiteX4" fmla="*/ 1752600 w 6184900"/>
              <a:gd name="connsiteY4" fmla="*/ 1098550 h 1517650"/>
              <a:gd name="connsiteX5" fmla="*/ 2197100 w 6184900"/>
              <a:gd name="connsiteY5" fmla="*/ 965200 h 1517650"/>
              <a:gd name="connsiteX6" fmla="*/ 2641600 w 6184900"/>
              <a:gd name="connsiteY6" fmla="*/ 927100 h 1517650"/>
              <a:gd name="connsiteX7" fmla="*/ 3130550 w 6184900"/>
              <a:gd name="connsiteY7" fmla="*/ 965200 h 1517650"/>
              <a:gd name="connsiteX8" fmla="*/ 3619500 w 6184900"/>
              <a:gd name="connsiteY8" fmla="*/ 984250 h 1517650"/>
              <a:gd name="connsiteX9" fmla="*/ 4000500 w 6184900"/>
              <a:gd name="connsiteY9" fmla="*/ 990600 h 1517650"/>
              <a:gd name="connsiteX10" fmla="*/ 4419600 w 6184900"/>
              <a:gd name="connsiteY10" fmla="*/ 958850 h 1517650"/>
              <a:gd name="connsiteX11" fmla="*/ 4870450 w 6184900"/>
              <a:gd name="connsiteY11" fmla="*/ 749300 h 1517650"/>
              <a:gd name="connsiteX12" fmla="*/ 5238750 w 6184900"/>
              <a:gd name="connsiteY12" fmla="*/ 495300 h 1517650"/>
              <a:gd name="connsiteX13" fmla="*/ 5708650 w 6184900"/>
              <a:gd name="connsiteY13" fmla="*/ 209550 h 1517650"/>
              <a:gd name="connsiteX14" fmla="*/ 5994400 w 6184900"/>
              <a:gd name="connsiteY14" fmla="*/ 63500 h 1517650"/>
              <a:gd name="connsiteX15" fmla="*/ 6184900 w 6184900"/>
              <a:gd name="connsiteY15" fmla="*/ 0 h 1517650"/>
              <a:gd name="connsiteX0" fmla="*/ 0 w 6184900"/>
              <a:gd name="connsiteY0" fmla="*/ 1517650 h 1517650"/>
              <a:gd name="connsiteX1" fmla="*/ 444500 w 6184900"/>
              <a:gd name="connsiteY1" fmla="*/ 1492250 h 1517650"/>
              <a:gd name="connsiteX2" fmla="*/ 965200 w 6184900"/>
              <a:gd name="connsiteY2" fmla="*/ 1377950 h 1517650"/>
              <a:gd name="connsiteX3" fmla="*/ 1327150 w 6184900"/>
              <a:gd name="connsiteY3" fmla="*/ 1295400 h 1517650"/>
              <a:gd name="connsiteX4" fmla="*/ 1752600 w 6184900"/>
              <a:gd name="connsiteY4" fmla="*/ 1098550 h 1517650"/>
              <a:gd name="connsiteX5" fmla="*/ 2197100 w 6184900"/>
              <a:gd name="connsiteY5" fmla="*/ 965200 h 1517650"/>
              <a:gd name="connsiteX6" fmla="*/ 2641600 w 6184900"/>
              <a:gd name="connsiteY6" fmla="*/ 927100 h 1517650"/>
              <a:gd name="connsiteX7" fmla="*/ 3130550 w 6184900"/>
              <a:gd name="connsiteY7" fmla="*/ 965200 h 1517650"/>
              <a:gd name="connsiteX8" fmla="*/ 3619500 w 6184900"/>
              <a:gd name="connsiteY8" fmla="*/ 984250 h 1517650"/>
              <a:gd name="connsiteX9" fmla="*/ 4000500 w 6184900"/>
              <a:gd name="connsiteY9" fmla="*/ 990600 h 1517650"/>
              <a:gd name="connsiteX10" fmla="*/ 4419600 w 6184900"/>
              <a:gd name="connsiteY10" fmla="*/ 958850 h 1517650"/>
              <a:gd name="connsiteX11" fmla="*/ 4870450 w 6184900"/>
              <a:gd name="connsiteY11" fmla="*/ 749300 h 1517650"/>
              <a:gd name="connsiteX12" fmla="*/ 5238750 w 6184900"/>
              <a:gd name="connsiteY12" fmla="*/ 495300 h 1517650"/>
              <a:gd name="connsiteX13" fmla="*/ 5708650 w 6184900"/>
              <a:gd name="connsiteY13" fmla="*/ 209550 h 1517650"/>
              <a:gd name="connsiteX14" fmla="*/ 5994400 w 6184900"/>
              <a:gd name="connsiteY14" fmla="*/ 63500 h 1517650"/>
              <a:gd name="connsiteX15" fmla="*/ 6184900 w 6184900"/>
              <a:gd name="connsiteY15" fmla="*/ 0 h 1517650"/>
              <a:gd name="connsiteX0" fmla="*/ 0 w 6184900"/>
              <a:gd name="connsiteY0" fmla="*/ 1517650 h 1517650"/>
              <a:gd name="connsiteX1" fmla="*/ 444500 w 6184900"/>
              <a:gd name="connsiteY1" fmla="*/ 1492250 h 1517650"/>
              <a:gd name="connsiteX2" fmla="*/ 965200 w 6184900"/>
              <a:gd name="connsiteY2" fmla="*/ 1377950 h 1517650"/>
              <a:gd name="connsiteX3" fmla="*/ 1327150 w 6184900"/>
              <a:gd name="connsiteY3" fmla="*/ 1295400 h 1517650"/>
              <a:gd name="connsiteX4" fmla="*/ 1752600 w 6184900"/>
              <a:gd name="connsiteY4" fmla="*/ 1098550 h 1517650"/>
              <a:gd name="connsiteX5" fmla="*/ 2197100 w 6184900"/>
              <a:gd name="connsiteY5" fmla="*/ 965200 h 1517650"/>
              <a:gd name="connsiteX6" fmla="*/ 2641600 w 6184900"/>
              <a:gd name="connsiteY6" fmla="*/ 927100 h 1517650"/>
              <a:gd name="connsiteX7" fmla="*/ 3130550 w 6184900"/>
              <a:gd name="connsiteY7" fmla="*/ 965200 h 1517650"/>
              <a:gd name="connsiteX8" fmla="*/ 3619500 w 6184900"/>
              <a:gd name="connsiteY8" fmla="*/ 984250 h 1517650"/>
              <a:gd name="connsiteX9" fmla="*/ 4000500 w 6184900"/>
              <a:gd name="connsiteY9" fmla="*/ 990600 h 1517650"/>
              <a:gd name="connsiteX10" fmla="*/ 4419600 w 6184900"/>
              <a:gd name="connsiteY10" fmla="*/ 958850 h 1517650"/>
              <a:gd name="connsiteX11" fmla="*/ 4870450 w 6184900"/>
              <a:gd name="connsiteY11" fmla="*/ 749300 h 1517650"/>
              <a:gd name="connsiteX12" fmla="*/ 5238750 w 6184900"/>
              <a:gd name="connsiteY12" fmla="*/ 495300 h 1517650"/>
              <a:gd name="connsiteX13" fmla="*/ 5708650 w 6184900"/>
              <a:gd name="connsiteY13" fmla="*/ 209550 h 1517650"/>
              <a:gd name="connsiteX14" fmla="*/ 5994400 w 6184900"/>
              <a:gd name="connsiteY14" fmla="*/ 63500 h 1517650"/>
              <a:gd name="connsiteX15" fmla="*/ 6184900 w 6184900"/>
              <a:gd name="connsiteY15" fmla="*/ 0 h 1517650"/>
              <a:gd name="connsiteX0" fmla="*/ 0 w 6184900"/>
              <a:gd name="connsiteY0" fmla="*/ 1517650 h 1517650"/>
              <a:gd name="connsiteX1" fmla="*/ 444500 w 6184900"/>
              <a:gd name="connsiteY1" fmla="*/ 1492250 h 1517650"/>
              <a:gd name="connsiteX2" fmla="*/ 965200 w 6184900"/>
              <a:gd name="connsiteY2" fmla="*/ 1377950 h 1517650"/>
              <a:gd name="connsiteX3" fmla="*/ 1327150 w 6184900"/>
              <a:gd name="connsiteY3" fmla="*/ 1295400 h 1517650"/>
              <a:gd name="connsiteX4" fmla="*/ 1752600 w 6184900"/>
              <a:gd name="connsiteY4" fmla="*/ 1098550 h 1517650"/>
              <a:gd name="connsiteX5" fmla="*/ 2197100 w 6184900"/>
              <a:gd name="connsiteY5" fmla="*/ 965200 h 1517650"/>
              <a:gd name="connsiteX6" fmla="*/ 2641600 w 6184900"/>
              <a:gd name="connsiteY6" fmla="*/ 927100 h 1517650"/>
              <a:gd name="connsiteX7" fmla="*/ 3130550 w 6184900"/>
              <a:gd name="connsiteY7" fmla="*/ 965200 h 1517650"/>
              <a:gd name="connsiteX8" fmla="*/ 3619500 w 6184900"/>
              <a:gd name="connsiteY8" fmla="*/ 984250 h 1517650"/>
              <a:gd name="connsiteX9" fmla="*/ 4000500 w 6184900"/>
              <a:gd name="connsiteY9" fmla="*/ 990600 h 1517650"/>
              <a:gd name="connsiteX10" fmla="*/ 4419600 w 6184900"/>
              <a:gd name="connsiteY10" fmla="*/ 958850 h 1517650"/>
              <a:gd name="connsiteX11" fmla="*/ 4870450 w 6184900"/>
              <a:gd name="connsiteY11" fmla="*/ 749300 h 1517650"/>
              <a:gd name="connsiteX12" fmla="*/ 5238750 w 6184900"/>
              <a:gd name="connsiteY12" fmla="*/ 495300 h 1517650"/>
              <a:gd name="connsiteX13" fmla="*/ 5708650 w 6184900"/>
              <a:gd name="connsiteY13" fmla="*/ 209550 h 1517650"/>
              <a:gd name="connsiteX14" fmla="*/ 5994400 w 6184900"/>
              <a:gd name="connsiteY14" fmla="*/ 63500 h 1517650"/>
              <a:gd name="connsiteX15" fmla="*/ 6184900 w 6184900"/>
              <a:gd name="connsiteY15" fmla="*/ 0 h 1517650"/>
              <a:gd name="connsiteX0" fmla="*/ 0 w 6184900"/>
              <a:gd name="connsiteY0" fmla="*/ 1517650 h 1517650"/>
              <a:gd name="connsiteX1" fmla="*/ 444500 w 6184900"/>
              <a:gd name="connsiteY1" fmla="*/ 1492250 h 1517650"/>
              <a:gd name="connsiteX2" fmla="*/ 965200 w 6184900"/>
              <a:gd name="connsiteY2" fmla="*/ 1377950 h 1517650"/>
              <a:gd name="connsiteX3" fmla="*/ 1327150 w 6184900"/>
              <a:gd name="connsiteY3" fmla="*/ 1295400 h 1517650"/>
              <a:gd name="connsiteX4" fmla="*/ 1752600 w 6184900"/>
              <a:gd name="connsiteY4" fmla="*/ 1098550 h 1517650"/>
              <a:gd name="connsiteX5" fmla="*/ 2197100 w 6184900"/>
              <a:gd name="connsiteY5" fmla="*/ 965200 h 1517650"/>
              <a:gd name="connsiteX6" fmla="*/ 2641600 w 6184900"/>
              <a:gd name="connsiteY6" fmla="*/ 927100 h 1517650"/>
              <a:gd name="connsiteX7" fmla="*/ 3130550 w 6184900"/>
              <a:gd name="connsiteY7" fmla="*/ 965200 h 1517650"/>
              <a:gd name="connsiteX8" fmla="*/ 3619500 w 6184900"/>
              <a:gd name="connsiteY8" fmla="*/ 984250 h 1517650"/>
              <a:gd name="connsiteX9" fmla="*/ 4000500 w 6184900"/>
              <a:gd name="connsiteY9" fmla="*/ 990600 h 1517650"/>
              <a:gd name="connsiteX10" fmla="*/ 4419600 w 6184900"/>
              <a:gd name="connsiteY10" fmla="*/ 958850 h 1517650"/>
              <a:gd name="connsiteX11" fmla="*/ 4870450 w 6184900"/>
              <a:gd name="connsiteY11" fmla="*/ 749300 h 1517650"/>
              <a:gd name="connsiteX12" fmla="*/ 5238750 w 6184900"/>
              <a:gd name="connsiteY12" fmla="*/ 495300 h 1517650"/>
              <a:gd name="connsiteX13" fmla="*/ 5708650 w 6184900"/>
              <a:gd name="connsiteY13" fmla="*/ 209550 h 1517650"/>
              <a:gd name="connsiteX14" fmla="*/ 5994400 w 6184900"/>
              <a:gd name="connsiteY14" fmla="*/ 63500 h 1517650"/>
              <a:gd name="connsiteX15" fmla="*/ 6184900 w 6184900"/>
              <a:gd name="connsiteY15" fmla="*/ 0 h 1517650"/>
              <a:gd name="connsiteX0" fmla="*/ 0 w 6184900"/>
              <a:gd name="connsiteY0" fmla="*/ 1517650 h 1517650"/>
              <a:gd name="connsiteX1" fmla="*/ 444500 w 6184900"/>
              <a:gd name="connsiteY1" fmla="*/ 1492250 h 1517650"/>
              <a:gd name="connsiteX2" fmla="*/ 965200 w 6184900"/>
              <a:gd name="connsiteY2" fmla="*/ 1377950 h 1517650"/>
              <a:gd name="connsiteX3" fmla="*/ 1327150 w 6184900"/>
              <a:gd name="connsiteY3" fmla="*/ 1295400 h 1517650"/>
              <a:gd name="connsiteX4" fmla="*/ 1752600 w 6184900"/>
              <a:gd name="connsiteY4" fmla="*/ 1098550 h 1517650"/>
              <a:gd name="connsiteX5" fmla="*/ 2197100 w 6184900"/>
              <a:gd name="connsiteY5" fmla="*/ 965200 h 1517650"/>
              <a:gd name="connsiteX6" fmla="*/ 2641600 w 6184900"/>
              <a:gd name="connsiteY6" fmla="*/ 927100 h 1517650"/>
              <a:gd name="connsiteX7" fmla="*/ 3130550 w 6184900"/>
              <a:gd name="connsiteY7" fmla="*/ 965200 h 1517650"/>
              <a:gd name="connsiteX8" fmla="*/ 3619500 w 6184900"/>
              <a:gd name="connsiteY8" fmla="*/ 984250 h 1517650"/>
              <a:gd name="connsiteX9" fmla="*/ 4000500 w 6184900"/>
              <a:gd name="connsiteY9" fmla="*/ 990600 h 1517650"/>
              <a:gd name="connsiteX10" fmla="*/ 4419600 w 6184900"/>
              <a:gd name="connsiteY10" fmla="*/ 958850 h 1517650"/>
              <a:gd name="connsiteX11" fmla="*/ 4870450 w 6184900"/>
              <a:gd name="connsiteY11" fmla="*/ 749300 h 1517650"/>
              <a:gd name="connsiteX12" fmla="*/ 5238750 w 6184900"/>
              <a:gd name="connsiteY12" fmla="*/ 495300 h 1517650"/>
              <a:gd name="connsiteX13" fmla="*/ 5708650 w 6184900"/>
              <a:gd name="connsiteY13" fmla="*/ 209550 h 1517650"/>
              <a:gd name="connsiteX14" fmla="*/ 5994400 w 6184900"/>
              <a:gd name="connsiteY14" fmla="*/ 63500 h 1517650"/>
              <a:gd name="connsiteX15" fmla="*/ 6184900 w 6184900"/>
              <a:gd name="connsiteY15" fmla="*/ 0 h 1517650"/>
              <a:gd name="connsiteX0" fmla="*/ 0 w 6184900"/>
              <a:gd name="connsiteY0" fmla="*/ 1517650 h 1517650"/>
              <a:gd name="connsiteX1" fmla="*/ 444500 w 6184900"/>
              <a:gd name="connsiteY1" fmla="*/ 1492250 h 1517650"/>
              <a:gd name="connsiteX2" fmla="*/ 965200 w 6184900"/>
              <a:gd name="connsiteY2" fmla="*/ 1377950 h 1517650"/>
              <a:gd name="connsiteX3" fmla="*/ 1327150 w 6184900"/>
              <a:gd name="connsiteY3" fmla="*/ 1295400 h 1517650"/>
              <a:gd name="connsiteX4" fmla="*/ 1752600 w 6184900"/>
              <a:gd name="connsiteY4" fmla="*/ 1098550 h 1517650"/>
              <a:gd name="connsiteX5" fmla="*/ 2197100 w 6184900"/>
              <a:gd name="connsiteY5" fmla="*/ 965200 h 1517650"/>
              <a:gd name="connsiteX6" fmla="*/ 2641600 w 6184900"/>
              <a:gd name="connsiteY6" fmla="*/ 927100 h 1517650"/>
              <a:gd name="connsiteX7" fmla="*/ 3130550 w 6184900"/>
              <a:gd name="connsiteY7" fmla="*/ 965200 h 1517650"/>
              <a:gd name="connsiteX8" fmla="*/ 3619500 w 6184900"/>
              <a:gd name="connsiteY8" fmla="*/ 984250 h 1517650"/>
              <a:gd name="connsiteX9" fmla="*/ 4000500 w 6184900"/>
              <a:gd name="connsiteY9" fmla="*/ 990600 h 1517650"/>
              <a:gd name="connsiteX10" fmla="*/ 4419600 w 6184900"/>
              <a:gd name="connsiteY10" fmla="*/ 958850 h 1517650"/>
              <a:gd name="connsiteX11" fmla="*/ 4870450 w 6184900"/>
              <a:gd name="connsiteY11" fmla="*/ 749300 h 1517650"/>
              <a:gd name="connsiteX12" fmla="*/ 5238750 w 6184900"/>
              <a:gd name="connsiteY12" fmla="*/ 495300 h 1517650"/>
              <a:gd name="connsiteX13" fmla="*/ 5708650 w 6184900"/>
              <a:gd name="connsiteY13" fmla="*/ 209550 h 1517650"/>
              <a:gd name="connsiteX14" fmla="*/ 5994400 w 6184900"/>
              <a:gd name="connsiteY14" fmla="*/ 63500 h 1517650"/>
              <a:gd name="connsiteX15" fmla="*/ 6184900 w 6184900"/>
              <a:gd name="connsiteY15" fmla="*/ 0 h 1517650"/>
              <a:gd name="connsiteX0" fmla="*/ 0 w 6184900"/>
              <a:gd name="connsiteY0" fmla="*/ 1517650 h 1517650"/>
              <a:gd name="connsiteX1" fmla="*/ 444500 w 6184900"/>
              <a:gd name="connsiteY1" fmla="*/ 1492250 h 1517650"/>
              <a:gd name="connsiteX2" fmla="*/ 965200 w 6184900"/>
              <a:gd name="connsiteY2" fmla="*/ 1377950 h 1517650"/>
              <a:gd name="connsiteX3" fmla="*/ 1339850 w 6184900"/>
              <a:gd name="connsiteY3" fmla="*/ 1282700 h 1517650"/>
              <a:gd name="connsiteX4" fmla="*/ 1752600 w 6184900"/>
              <a:gd name="connsiteY4" fmla="*/ 1098550 h 1517650"/>
              <a:gd name="connsiteX5" fmla="*/ 2197100 w 6184900"/>
              <a:gd name="connsiteY5" fmla="*/ 965200 h 1517650"/>
              <a:gd name="connsiteX6" fmla="*/ 2641600 w 6184900"/>
              <a:gd name="connsiteY6" fmla="*/ 927100 h 1517650"/>
              <a:gd name="connsiteX7" fmla="*/ 3130550 w 6184900"/>
              <a:gd name="connsiteY7" fmla="*/ 965200 h 1517650"/>
              <a:gd name="connsiteX8" fmla="*/ 3619500 w 6184900"/>
              <a:gd name="connsiteY8" fmla="*/ 984250 h 1517650"/>
              <a:gd name="connsiteX9" fmla="*/ 4000500 w 6184900"/>
              <a:gd name="connsiteY9" fmla="*/ 990600 h 1517650"/>
              <a:gd name="connsiteX10" fmla="*/ 4419600 w 6184900"/>
              <a:gd name="connsiteY10" fmla="*/ 958850 h 1517650"/>
              <a:gd name="connsiteX11" fmla="*/ 4870450 w 6184900"/>
              <a:gd name="connsiteY11" fmla="*/ 749300 h 1517650"/>
              <a:gd name="connsiteX12" fmla="*/ 5238750 w 6184900"/>
              <a:gd name="connsiteY12" fmla="*/ 495300 h 1517650"/>
              <a:gd name="connsiteX13" fmla="*/ 5708650 w 6184900"/>
              <a:gd name="connsiteY13" fmla="*/ 209550 h 1517650"/>
              <a:gd name="connsiteX14" fmla="*/ 5994400 w 6184900"/>
              <a:gd name="connsiteY14" fmla="*/ 63500 h 1517650"/>
              <a:gd name="connsiteX15" fmla="*/ 6184900 w 6184900"/>
              <a:gd name="connsiteY15" fmla="*/ 0 h 1517650"/>
              <a:gd name="connsiteX0" fmla="*/ 0 w 6177280"/>
              <a:gd name="connsiteY0" fmla="*/ 1454717 h 1537476"/>
              <a:gd name="connsiteX1" fmla="*/ 444500 w 6177280"/>
              <a:gd name="connsiteY1" fmla="*/ 1429317 h 1537476"/>
              <a:gd name="connsiteX2" fmla="*/ 965200 w 6177280"/>
              <a:gd name="connsiteY2" fmla="*/ 1315017 h 1537476"/>
              <a:gd name="connsiteX3" fmla="*/ 1339850 w 6177280"/>
              <a:gd name="connsiteY3" fmla="*/ 1219767 h 1537476"/>
              <a:gd name="connsiteX4" fmla="*/ 1752600 w 6177280"/>
              <a:gd name="connsiteY4" fmla="*/ 1035617 h 1537476"/>
              <a:gd name="connsiteX5" fmla="*/ 2197100 w 6177280"/>
              <a:gd name="connsiteY5" fmla="*/ 902267 h 1537476"/>
              <a:gd name="connsiteX6" fmla="*/ 2641600 w 6177280"/>
              <a:gd name="connsiteY6" fmla="*/ 864167 h 1537476"/>
              <a:gd name="connsiteX7" fmla="*/ 3130550 w 6177280"/>
              <a:gd name="connsiteY7" fmla="*/ 902267 h 1537476"/>
              <a:gd name="connsiteX8" fmla="*/ 3619500 w 6177280"/>
              <a:gd name="connsiteY8" fmla="*/ 921317 h 1537476"/>
              <a:gd name="connsiteX9" fmla="*/ 4000500 w 6177280"/>
              <a:gd name="connsiteY9" fmla="*/ 927667 h 1537476"/>
              <a:gd name="connsiteX10" fmla="*/ 4419600 w 6177280"/>
              <a:gd name="connsiteY10" fmla="*/ 895917 h 1537476"/>
              <a:gd name="connsiteX11" fmla="*/ 4870450 w 6177280"/>
              <a:gd name="connsiteY11" fmla="*/ 686367 h 1537476"/>
              <a:gd name="connsiteX12" fmla="*/ 5238750 w 6177280"/>
              <a:gd name="connsiteY12" fmla="*/ 432367 h 1537476"/>
              <a:gd name="connsiteX13" fmla="*/ 5708650 w 6177280"/>
              <a:gd name="connsiteY13" fmla="*/ 146617 h 1537476"/>
              <a:gd name="connsiteX14" fmla="*/ 5994400 w 6177280"/>
              <a:gd name="connsiteY14" fmla="*/ 567 h 1537476"/>
              <a:gd name="connsiteX15" fmla="*/ 6177280 w 6177280"/>
              <a:gd name="connsiteY15" fmla="*/ 1537267 h 1537476"/>
              <a:gd name="connsiteX0" fmla="*/ 0 w 6177288"/>
              <a:gd name="connsiteY0" fmla="*/ 1595894 h 1678444"/>
              <a:gd name="connsiteX1" fmla="*/ 444500 w 6177288"/>
              <a:gd name="connsiteY1" fmla="*/ 1570494 h 1678444"/>
              <a:gd name="connsiteX2" fmla="*/ 965200 w 6177288"/>
              <a:gd name="connsiteY2" fmla="*/ 1456194 h 1678444"/>
              <a:gd name="connsiteX3" fmla="*/ 1339850 w 6177288"/>
              <a:gd name="connsiteY3" fmla="*/ 1360944 h 1678444"/>
              <a:gd name="connsiteX4" fmla="*/ 1752600 w 6177288"/>
              <a:gd name="connsiteY4" fmla="*/ 1176794 h 1678444"/>
              <a:gd name="connsiteX5" fmla="*/ 2197100 w 6177288"/>
              <a:gd name="connsiteY5" fmla="*/ 1043444 h 1678444"/>
              <a:gd name="connsiteX6" fmla="*/ 2641600 w 6177288"/>
              <a:gd name="connsiteY6" fmla="*/ 1005344 h 1678444"/>
              <a:gd name="connsiteX7" fmla="*/ 3130550 w 6177288"/>
              <a:gd name="connsiteY7" fmla="*/ 1043444 h 1678444"/>
              <a:gd name="connsiteX8" fmla="*/ 3619500 w 6177288"/>
              <a:gd name="connsiteY8" fmla="*/ 1062494 h 1678444"/>
              <a:gd name="connsiteX9" fmla="*/ 4000500 w 6177288"/>
              <a:gd name="connsiteY9" fmla="*/ 1068844 h 1678444"/>
              <a:gd name="connsiteX10" fmla="*/ 4419600 w 6177288"/>
              <a:gd name="connsiteY10" fmla="*/ 1037094 h 1678444"/>
              <a:gd name="connsiteX11" fmla="*/ 4870450 w 6177288"/>
              <a:gd name="connsiteY11" fmla="*/ 827544 h 1678444"/>
              <a:gd name="connsiteX12" fmla="*/ 5238750 w 6177288"/>
              <a:gd name="connsiteY12" fmla="*/ 573544 h 1678444"/>
              <a:gd name="connsiteX13" fmla="*/ 5708650 w 6177288"/>
              <a:gd name="connsiteY13" fmla="*/ 287794 h 1678444"/>
              <a:gd name="connsiteX14" fmla="*/ 5994400 w 6177288"/>
              <a:gd name="connsiteY14" fmla="*/ 141744 h 1678444"/>
              <a:gd name="connsiteX15" fmla="*/ 6164580 w 6177288"/>
              <a:gd name="connsiteY15" fmla="*/ 93483 h 1678444"/>
              <a:gd name="connsiteX16" fmla="*/ 6177280 w 6177288"/>
              <a:gd name="connsiteY16" fmla="*/ 1678444 h 1678444"/>
              <a:gd name="connsiteX0" fmla="*/ 0 w 6177288"/>
              <a:gd name="connsiteY0" fmla="*/ 1595894 h 1678444"/>
              <a:gd name="connsiteX1" fmla="*/ 444500 w 6177288"/>
              <a:gd name="connsiteY1" fmla="*/ 1570494 h 1678444"/>
              <a:gd name="connsiteX2" fmla="*/ 965200 w 6177288"/>
              <a:gd name="connsiteY2" fmla="*/ 1456194 h 1678444"/>
              <a:gd name="connsiteX3" fmla="*/ 1339850 w 6177288"/>
              <a:gd name="connsiteY3" fmla="*/ 1360944 h 1678444"/>
              <a:gd name="connsiteX4" fmla="*/ 1752600 w 6177288"/>
              <a:gd name="connsiteY4" fmla="*/ 1176794 h 1678444"/>
              <a:gd name="connsiteX5" fmla="*/ 2197100 w 6177288"/>
              <a:gd name="connsiteY5" fmla="*/ 1043444 h 1678444"/>
              <a:gd name="connsiteX6" fmla="*/ 2641600 w 6177288"/>
              <a:gd name="connsiteY6" fmla="*/ 1005344 h 1678444"/>
              <a:gd name="connsiteX7" fmla="*/ 3130550 w 6177288"/>
              <a:gd name="connsiteY7" fmla="*/ 1043444 h 1678444"/>
              <a:gd name="connsiteX8" fmla="*/ 3619500 w 6177288"/>
              <a:gd name="connsiteY8" fmla="*/ 1062494 h 1678444"/>
              <a:gd name="connsiteX9" fmla="*/ 4000500 w 6177288"/>
              <a:gd name="connsiteY9" fmla="*/ 1068844 h 1678444"/>
              <a:gd name="connsiteX10" fmla="*/ 4419600 w 6177288"/>
              <a:gd name="connsiteY10" fmla="*/ 1037094 h 1678444"/>
              <a:gd name="connsiteX11" fmla="*/ 4870450 w 6177288"/>
              <a:gd name="connsiteY11" fmla="*/ 827544 h 1678444"/>
              <a:gd name="connsiteX12" fmla="*/ 5238750 w 6177288"/>
              <a:gd name="connsiteY12" fmla="*/ 573544 h 1678444"/>
              <a:gd name="connsiteX13" fmla="*/ 5708650 w 6177288"/>
              <a:gd name="connsiteY13" fmla="*/ 287794 h 1678444"/>
              <a:gd name="connsiteX14" fmla="*/ 5994400 w 6177288"/>
              <a:gd name="connsiteY14" fmla="*/ 141744 h 1678444"/>
              <a:gd name="connsiteX15" fmla="*/ 6164580 w 6177288"/>
              <a:gd name="connsiteY15" fmla="*/ 93483 h 1678444"/>
              <a:gd name="connsiteX16" fmla="*/ 6177280 w 6177288"/>
              <a:gd name="connsiteY16" fmla="*/ 1678444 h 1678444"/>
              <a:gd name="connsiteX0" fmla="*/ 0 w 6177288"/>
              <a:gd name="connsiteY0" fmla="*/ 1502411 h 1584961"/>
              <a:gd name="connsiteX1" fmla="*/ 444500 w 6177288"/>
              <a:gd name="connsiteY1" fmla="*/ 1477011 h 1584961"/>
              <a:gd name="connsiteX2" fmla="*/ 965200 w 6177288"/>
              <a:gd name="connsiteY2" fmla="*/ 1362711 h 1584961"/>
              <a:gd name="connsiteX3" fmla="*/ 1339850 w 6177288"/>
              <a:gd name="connsiteY3" fmla="*/ 1267461 h 1584961"/>
              <a:gd name="connsiteX4" fmla="*/ 1752600 w 6177288"/>
              <a:gd name="connsiteY4" fmla="*/ 1083311 h 1584961"/>
              <a:gd name="connsiteX5" fmla="*/ 2197100 w 6177288"/>
              <a:gd name="connsiteY5" fmla="*/ 949961 h 1584961"/>
              <a:gd name="connsiteX6" fmla="*/ 2641600 w 6177288"/>
              <a:gd name="connsiteY6" fmla="*/ 911861 h 1584961"/>
              <a:gd name="connsiteX7" fmla="*/ 3130550 w 6177288"/>
              <a:gd name="connsiteY7" fmla="*/ 949961 h 1584961"/>
              <a:gd name="connsiteX8" fmla="*/ 3619500 w 6177288"/>
              <a:gd name="connsiteY8" fmla="*/ 969011 h 1584961"/>
              <a:gd name="connsiteX9" fmla="*/ 4000500 w 6177288"/>
              <a:gd name="connsiteY9" fmla="*/ 975361 h 1584961"/>
              <a:gd name="connsiteX10" fmla="*/ 4419600 w 6177288"/>
              <a:gd name="connsiteY10" fmla="*/ 943611 h 1584961"/>
              <a:gd name="connsiteX11" fmla="*/ 4870450 w 6177288"/>
              <a:gd name="connsiteY11" fmla="*/ 734061 h 1584961"/>
              <a:gd name="connsiteX12" fmla="*/ 5238750 w 6177288"/>
              <a:gd name="connsiteY12" fmla="*/ 480061 h 1584961"/>
              <a:gd name="connsiteX13" fmla="*/ 5708650 w 6177288"/>
              <a:gd name="connsiteY13" fmla="*/ 194311 h 1584961"/>
              <a:gd name="connsiteX14" fmla="*/ 5994400 w 6177288"/>
              <a:gd name="connsiteY14" fmla="*/ 48261 h 1584961"/>
              <a:gd name="connsiteX15" fmla="*/ 6164580 w 6177288"/>
              <a:gd name="connsiteY15" fmla="*/ 0 h 1584961"/>
              <a:gd name="connsiteX16" fmla="*/ 6177280 w 6177288"/>
              <a:gd name="connsiteY16" fmla="*/ 1584961 h 1584961"/>
              <a:gd name="connsiteX0" fmla="*/ 0 w 6559288"/>
              <a:gd name="connsiteY0" fmla="*/ 1623161 h 1911451"/>
              <a:gd name="connsiteX1" fmla="*/ 444500 w 6559288"/>
              <a:gd name="connsiteY1" fmla="*/ 1597761 h 1911451"/>
              <a:gd name="connsiteX2" fmla="*/ 965200 w 6559288"/>
              <a:gd name="connsiteY2" fmla="*/ 1483461 h 1911451"/>
              <a:gd name="connsiteX3" fmla="*/ 1339850 w 6559288"/>
              <a:gd name="connsiteY3" fmla="*/ 1388211 h 1911451"/>
              <a:gd name="connsiteX4" fmla="*/ 1752600 w 6559288"/>
              <a:gd name="connsiteY4" fmla="*/ 1204061 h 1911451"/>
              <a:gd name="connsiteX5" fmla="*/ 2197100 w 6559288"/>
              <a:gd name="connsiteY5" fmla="*/ 1070711 h 1911451"/>
              <a:gd name="connsiteX6" fmla="*/ 2641600 w 6559288"/>
              <a:gd name="connsiteY6" fmla="*/ 1032611 h 1911451"/>
              <a:gd name="connsiteX7" fmla="*/ 3130550 w 6559288"/>
              <a:gd name="connsiteY7" fmla="*/ 1070711 h 1911451"/>
              <a:gd name="connsiteX8" fmla="*/ 3619500 w 6559288"/>
              <a:gd name="connsiteY8" fmla="*/ 1089761 h 1911451"/>
              <a:gd name="connsiteX9" fmla="*/ 4000500 w 6559288"/>
              <a:gd name="connsiteY9" fmla="*/ 1096111 h 1911451"/>
              <a:gd name="connsiteX10" fmla="*/ 4419600 w 6559288"/>
              <a:gd name="connsiteY10" fmla="*/ 1064361 h 1911451"/>
              <a:gd name="connsiteX11" fmla="*/ 4870450 w 6559288"/>
              <a:gd name="connsiteY11" fmla="*/ 854811 h 1911451"/>
              <a:gd name="connsiteX12" fmla="*/ 5238750 w 6559288"/>
              <a:gd name="connsiteY12" fmla="*/ 600811 h 1911451"/>
              <a:gd name="connsiteX13" fmla="*/ 5708650 w 6559288"/>
              <a:gd name="connsiteY13" fmla="*/ 315061 h 1911451"/>
              <a:gd name="connsiteX14" fmla="*/ 5994400 w 6559288"/>
              <a:gd name="connsiteY14" fmla="*/ 169011 h 1911451"/>
              <a:gd name="connsiteX15" fmla="*/ 6164580 w 6559288"/>
              <a:gd name="connsiteY15" fmla="*/ 120750 h 1911451"/>
              <a:gd name="connsiteX16" fmla="*/ 271780 w 6559288"/>
              <a:gd name="connsiteY16" fmla="*/ 1911451 h 1911451"/>
              <a:gd name="connsiteX0" fmla="*/ 0 w 7029155"/>
              <a:gd name="connsiteY0" fmla="*/ 1607997 h 1896287"/>
              <a:gd name="connsiteX1" fmla="*/ 444500 w 7029155"/>
              <a:gd name="connsiteY1" fmla="*/ 1582597 h 1896287"/>
              <a:gd name="connsiteX2" fmla="*/ 965200 w 7029155"/>
              <a:gd name="connsiteY2" fmla="*/ 1468297 h 1896287"/>
              <a:gd name="connsiteX3" fmla="*/ 1339850 w 7029155"/>
              <a:gd name="connsiteY3" fmla="*/ 1373047 h 1896287"/>
              <a:gd name="connsiteX4" fmla="*/ 1752600 w 7029155"/>
              <a:gd name="connsiteY4" fmla="*/ 1188897 h 1896287"/>
              <a:gd name="connsiteX5" fmla="*/ 2197100 w 7029155"/>
              <a:gd name="connsiteY5" fmla="*/ 1055547 h 1896287"/>
              <a:gd name="connsiteX6" fmla="*/ 2641600 w 7029155"/>
              <a:gd name="connsiteY6" fmla="*/ 1017447 h 1896287"/>
              <a:gd name="connsiteX7" fmla="*/ 3130550 w 7029155"/>
              <a:gd name="connsiteY7" fmla="*/ 1055547 h 1896287"/>
              <a:gd name="connsiteX8" fmla="*/ 3619500 w 7029155"/>
              <a:gd name="connsiteY8" fmla="*/ 1074597 h 1896287"/>
              <a:gd name="connsiteX9" fmla="*/ 4000500 w 7029155"/>
              <a:gd name="connsiteY9" fmla="*/ 1080947 h 1896287"/>
              <a:gd name="connsiteX10" fmla="*/ 4419600 w 7029155"/>
              <a:gd name="connsiteY10" fmla="*/ 1049197 h 1896287"/>
              <a:gd name="connsiteX11" fmla="*/ 4870450 w 7029155"/>
              <a:gd name="connsiteY11" fmla="*/ 839647 h 1896287"/>
              <a:gd name="connsiteX12" fmla="*/ 5238750 w 7029155"/>
              <a:gd name="connsiteY12" fmla="*/ 585647 h 1896287"/>
              <a:gd name="connsiteX13" fmla="*/ 5708650 w 7029155"/>
              <a:gd name="connsiteY13" fmla="*/ 299897 h 1896287"/>
              <a:gd name="connsiteX14" fmla="*/ 5994400 w 7029155"/>
              <a:gd name="connsiteY14" fmla="*/ 153847 h 1896287"/>
              <a:gd name="connsiteX15" fmla="*/ 6164580 w 7029155"/>
              <a:gd name="connsiteY15" fmla="*/ 105586 h 1896287"/>
              <a:gd name="connsiteX16" fmla="*/ 6678738 w 7029155"/>
              <a:gd name="connsiteY16" fmla="*/ 1690547 h 1896287"/>
              <a:gd name="connsiteX17" fmla="*/ 271780 w 7029155"/>
              <a:gd name="connsiteY17" fmla="*/ 1896287 h 1896287"/>
              <a:gd name="connsiteX0" fmla="*/ 0 w 6678738"/>
              <a:gd name="connsiteY0" fmla="*/ 1607997 h 1896287"/>
              <a:gd name="connsiteX1" fmla="*/ 444500 w 6678738"/>
              <a:gd name="connsiteY1" fmla="*/ 1582597 h 1896287"/>
              <a:gd name="connsiteX2" fmla="*/ 965200 w 6678738"/>
              <a:gd name="connsiteY2" fmla="*/ 1468297 h 1896287"/>
              <a:gd name="connsiteX3" fmla="*/ 1339850 w 6678738"/>
              <a:gd name="connsiteY3" fmla="*/ 1373047 h 1896287"/>
              <a:gd name="connsiteX4" fmla="*/ 1752600 w 6678738"/>
              <a:gd name="connsiteY4" fmla="*/ 1188897 h 1896287"/>
              <a:gd name="connsiteX5" fmla="*/ 2197100 w 6678738"/>
              <a:gd name="connsiteY5" fmla="*/ 1055547 h 1896287"/>
              <a:gd name="connsiteX6" fmla="*/ 2641600 w 6678738"/>
              <a:gd name="connsiteY6" fmla="*/ 1017447 h 1896287"/>
              <a:gd name="connsiteX7" fmla="*/ 3130550 w 6678738"/>
              <a:gd name="connsiteY7" fmla="*/ 1055547 h 1896287"/>
              <a:gd name="connsiteX8" fmla="*/ 3619500 w 6678738"/>
              <a:gd name="connsiteY8" fmla="*/ 1074597 h 1896287"/>
              <a:gd name="connsiteX9" fmla="*/ 4000500 w 6678738"/>
              <a:gd name="connsiteY9" fmla="*/ 1080947 h 1896287"/>
              <a:gd name="connsiteX10" fmla="*/ 4419600 w 6678738"/>
              <a:gd name="connsiteY10" fmla="*/ 1049197 h 1896287"/>
              <a:gd name="connsiteX11" fmla="*/ 4870450 w 6678738"/>
              <a:gd name="connsiteY11" fmla="*/ 839647 h 1896287"/>
              <a:gd name="connsiteX12" fmla="*/ 5238750 w 6678738"/>
              <a:gd name="connsiteY12" fmla="*/ 585647 h 1896287"/>
              <a:gd name="connsiteX13" fmla="*/ 5708650 w 6678738"/>
              <a:gd name="connsiteY13" fmla="*/ 299897 h 1896287"/>
              <a:gd name="connsiteX14" fmla="*/ 5994400 w 6678738"/>
              <a:gd name="connsiteY14" fmla="*/ 153847 h 1896287"/>
              <a:gd name="connsiteX15" fmla="*/ 6164580 w 6678738"/>
              <a:gd name="connsiteY15" fmla="*/ 105586 h 1896287"/>
              <a:gd name="connsiteX16" fmla="*/ 6678738 w 6678738"/>
              <a:gd name="connsiteY16" fmla="*/ 1690547 h 1896287"/>
              <a:gd name="connsiteX17" fmla="*/ 271780 w 6678738"/>
              <a:gd name="connsiteY17" fmla="*/ 1896287 h 1896287"/>
              <a:gd name="connsiteX0" fmla="*/ 0 w 6678738"/>
              <a:gd name="connsiteY0" fmla="*/ 1607997 h 1858187"/>
              <a:gd name="connsiteX1" fmla="*/ 444500 w 6678738"/>
              <a:gd name="connsiteY1" fmla="*/ 1582597 h 1858187"/>
              <a:gd name="connsiteX2" fmla="*/ 965200 w 6678738"/>
              <a:gd name="connsiteY2" fmla="*/ 1468297 h 1858187"/>
              <a:gd name="connsiteX3" fmla="*/ 1339850 w 6678738"/>
              <a:gd name="connsiteY3" fmla="*/ 1373047 h 1858187"/>
              <a:gd name="connsiteX4" fmla="*/ 1752600 w 6678738"/>
              <a:gd name="connsiteY4" fmla="*/ 1188897 h 1858187"/>
              <a:gd name="connsiteX5" fmla="*/ 2197100 w 6678738"/>
              <a:gd name="connsiteY5" fmla="*/ 1055547 h 1858187"/>
              <a:gd name="connsiteX6" fmla="*/ 2641600 w 6678738"/>
              <a:gd name="connsiteY6" fmla="*/ 1017447 h 1858187"/>
              <a:gd name="connsiteX7" fmla="*/ 3130550 w 6678738"/>
              <a:gd name="connsiteY7" fmla="*/ 1055547 h 1858187"/>
              <a:gd name="connsiteX8" fmla="*/ 3619500 w 6678738"/>
              <a:gd name="connsiteY8" fmla="*/ 1074597 h 1858187"/>
              <a:gd name="connsiteX9" fmla="*/ 4000500 w 6678738"/>
              <a:gd name="connsiteY9" fmla="*/ 1080947 h 1858187"/>
              <a:gd name="connsiteX10" fmla="*/ 4419600 w 6678738"/>
              <a:gd name="connsiteY10" fmla="*/ 1049197 h 1858187"/>
              <a:gd name="connsiteX11" fmla="*/ 4870450 w 6678738"/>
              <a:gd name="connsiteY11" fmla="*/ 839647 h 1858187"/>
              <a:gd name="connsiteX12" fmla="*/ 5238750 w 6678738"/>
              <a:gd name="connsiteY12" fmla="*/ 585647 h 1858187"/>
              <a:gd name="connsiteX13" fmla="*/ 5708650 w 6678738"/>
              <a:gd name="connsiteY13" fmla="*/ 299897 h 1858187"/>
              <a:gd name="connsiteX14" fmla="*/ 5994400 w 6678738"/>
              <a:gd name="connsiteY14" fmla="*/ 153847 h 1858187"/>
              <a:gd name="connsiteX15" fmla="*/ 6164580 w 6678738"/>
              <a:gd name="connsiteY15" fmla="*/ 105586 h 1858187"/>
              <a:gd name="connsiteX16" fmla="*/ 6678738 w 6678738"/>
              <a:gd name="connsiteY16" fmla="*/ 1690547 h 1858187"/>
              <a:gd name="connsiteX17" fmla="*/ 5080 w 6678738"/>
              <a:gd name="connsiteY17" fmla="*/ 1858187 h 1858187"/>
              <a:gd name="connsiteX0" fmla="*/ 0 w 6678738"/>
              <a:gd name="connsiteY0" fmla="*/ 1607997 h 1858187"/>
              <a:gd name="connsiteX1" fmla="*/ 444500 w 6678738"/>
              <a:gd name="connsiteY1" fmla="*/ 1582597 h 1858187"/>
              <a:gd name="connsiteX2" fmla="*/ 965200 w 6678738"/>
              <a:gd name="connsiteY2" fmla="*/ 1468297 h 1858187"/>
              <a:gd name="connsiteX3" fmla="*/ 1339850 w 6678738"/>
              <a:gd name="connsiteY3" fmla="*/ 1373047 h 1858187"/>
              <a:gd name="connsiteX4" fmla="*/ 1752600 w 6678738"/>
              <a:gd name="connsiteY4" fmla="*/ 1188897 h 1858187"/>
              <a:gd name="connsiteX5" fmla="*/ 2197100 w 6678738"/>
              <a:gd name="connsiteY5" fmla="*/ 1055547 h 1858187"/>
              <a:gd name="connsiteX6" fmla="*/ 2641600 w 6678738"/>
              <a:gd name="connsiteY6" fmla="*/ 1017447 h 1858187"/>
              <a:gd name="connsiteX7" fmla="*/ 3130550 w 6678738"/>
              <a:gd name="connsiteY7" fmla="*/ 1055547 h 1858187"/>
              <a:gd name="connsiteX8" fmla="*/ 3619500 w 6678738"/>
              <a:gd name="connsiteY8" fmla="*/ 1074597 h 1858187"/>
              <a:gd name="connsiteX9" fmla="*/ 4000500 w 6678738"/>
              <a:gd name="connsiteY9" fmla="*/ 1080947 h 1858187"/>
              <a:gd name="connsiteX10" fmla="*/ 4419600 w 6678738"/>
              <a:gd name="connsiteY10" fmla="*/ 1049197 h 1858187"/>
              <a:gd name="connsiteX11" fmla="*/ 4870450 w 6678738"/>
              <a:gd name="connsiteY11" fmla="*/ 839647 h 1858187"/>
              <a:gd name="connsiteX12" fmla="*/ 5238750 w 6678738"/>
              <a:gd name="connsiteY12" fmla="*/ 585647 h 1858187"/>
              <a:gd name="connsiteX13" fmla="*/ 5708650 w 6678738"/>
              <a:gd name="connsiteY13" fmla="*/ 299897 h 1858187"/>
              <a:gd name="connsiteX14" fmla="*/ 5994400 w 6678738"/>
              <a:gd name="connsiteY14" fmla="*/ 153847 h 1858187"/>
              <a:gd name="connsiteX15" fmla="*/ 6164580 w 6678738"/>
              <a:gd name="connsiteY15" fmla="*/ 105586 h 1858187"/>
              <a:gd name="connsiteX16" fmla="*/ 6678738 w 6678738"/>
              <a:gd name="connsiteY16" fmla="*/ 1690547 h 1858187"/>
              <a:gd name="connsiteX17" fmla="*/ 5080 w 6678738"/>
              <a:gd name="connsiteY17" fmla="*/ 1858187 h 1858187"/>
              <a:gd name="connsiteX0" fmla="*/ 0 w 6678738"/>
              <a:gd name="connsiteY0" fmla="*/ 1612668 h 1862858"/>
              <a:gd name="connsiteX1" fmla="*/ 444500 w 6678738"/>
              <a:gd name="connsiteY1" fmla="*/ 1587268 h 1862858"/>
              <a:gd name="connsiteX2" fmla="*/ 965200 w 6678738"/>
              <a:gd name="connsiteY2" fmla="*/ 1472968 h 1862858"/>
              <a:gd name="connsiteX3" fmla="*/ 1339850 w 6678738"/>
              <a:gd name="connsiteY3" fmla="*/ 1377718 h 1862858"/>
              <a:gd name="connsiteX4" fmla="*/ 1752600 w 6678738"/>
              <a:gd name="connsiteY4" fmla="*/ 1193568 h 1862858"/>
              <a:gd name="connsiteX5" fmla="*/ 2197100 w 6678738"/>
              <a:gd name="connsiteY5" fmla="*/ 1060218 h 1862858"/>
              <a:gd name="connsiteX6" fmla="*/ 2641600 w 6678738"/>
              <a:gd name="connsiteY6" fmla="*/ 1022118 h 1862858"/>
              <a:gd name="connsiteX7" fmla="*/ 3130550 w 6678738"/>
              <a:gd name="connsiteY7" fmla="*/ 1060218 h 1862858"/>
              <a:gd name="connsiteX8" fmla="*/ 3619500 w 6678738"/>
              <a:gd name="connsiteY8" fmla="*/ 1079268 h 1862858"/>
              <a:gd name="connsiteX9" fmla="*/ 4000500 w 6678738"/>
              <a:gd name="connsiteY9" fmla="*/ 1085618 h 1862858"/>
              <a:gd name="connsiteX10" fmla="*/ 4419600 w 6678738"/>
              <a:gd name="connsiteY10" fmla="*/ 1053868 h 1862858"/>
              <a:gd name="connsiteX11" fmla="*/ 4870450 w 6678738"/>
              <a:gd name="connsiteY11" fmla="*/ 844318 h 1862858"/>
              <a:gd name="connsiteX12" fmla="*/ 5238750 w 6678738"/>
              <a:gd name="connsiteY12" fmla="*/ 590318 h 1862858"/>
              <a:gd name="connsiteX13" fmla="*/ 5708650 w 6678738"/>
              <a:gd name="connsiteY13" fmla="*/ 304568 h 1862858"/>
              <a:gd name="connsiteX14" fmla="*/ 5994400 w 6678738"/>
              <a:gd name="connsiteY14" fmla="*/ 158518 h 1862858"/>
              <a:gd name="connsiteX15" fmla="*/ 6164580 w 6678738"/>
              <a:gd name="connsiteY15" fmla="*/ 110257 h 1862858"/>
              <a:gd name="connsiteX16" fmla="*/ 6678738 w 6678738"/>
              <a:gd name="connsiteY16" fmla="*/ 1695218 h 1862858"/>
              <a:gd name="connsiteX17" fmla="*/ 5080 w 6678738"/>
              <a:gd name="connsiteY17" fmla="*/ 1862858 h 1862858"/>
              <a:gd name="connsiteX0" fmla="*/ 0 w 6678738"/>
              <a:gd name="connsiteY0" fmla="*/ 1502411 h 1752601"/>
              <a:gd name="connsiteX1" fmla="*/ 444500 w 6678738"/>
              <a:gd name="connsiteY1" fmla="*/ 1477011 h 1752601"/>
              <a:gd name="connsiteX2" fmla="*/ 965200 w 6678738"/>
              <a:gd name="connsiteY2" fmla="*/ 1362711 h 1752601"/>
              <a:gd name="connsiteX3" fmla="*/ 1339850 w 6678738"/>
              <a:gd name="connsiteY3" fmla="*/ 1267461 h 1752601"/>
              <a:gd name="connsiteX4" fmla="*/ 1752600 w 6678738"/>
              <a:gd name="connsiteY4" fmla="*/ 1083311 h 1752601"/>
              <a:gd name="connsiteX5" fmla="*/ 2197100 w 6678738"/>
              <a:gd name="connsiteY5" fmla="*/ 949961 h 1752601"/>
              <a:gd name="connsiteX6" fmla="*/ 2641600 w 6678738"/>
              <a:gd name="connsiteY6" fmla="*/ 911861 h 1752601"/>
              <a:gd name="connsiteX7" fmla="*/ 3130550 w 6678738"/>
              <a:gd name="connsiteY7" fmla="*/ 949961 h 1752601"/>
              <a:gd name="connsiteX8" fmla="*/ 3619500 w 6678738"/>
              <a:gd name="connsiteY8" fmla="*/ 969011 h 1752601"/>
              <a:gd name="connsiteX9" fmla="*/ 4000500 w 6678738"/>
              <a:gd name="connsiteY9" fmla="*/ 975361 h 1752601"/>
              <a:gd name="connsiteX10" fmla="*/ 4419600 w 6678738"/>
              <a:gd name="connsiteY10" fmla="*/ 943611 h 1752601"/>
              <a:gd name="connsiteX11" fmla="*/ 4870450 w 6678738"/>
              <a:gd name="connsiteY11" fmla="*/ 734061 h 1752601"/>
              <a:gd name="connsiteX12" fmla="*/ 5238750 w 6678738"/>
              <a:gd name="connsiteY12" fmla="*/ 480061 h 1752601"/>
              <a:gd name="connsiteX13" fmla="*/ 5708650 w 6678738"/>
              <a:gd name="connsiteY13" fmla="*/ 194311 h 1752601"/>
              <a:gd name="connsiteX14" fmla="*/ 5994400 w 6678738"/>
              <a:gd name="connsiteY14" fmla="*/ 48261 h 1752601"/>
              <a:gd name="connsiteX15" fmla="*/ 6164580 w 6678738"/>
              <a:gd name="connsiteY15" fmla="*/ 0 h 1752601"/>
              <a:gd name="connsiteX16" fmla="*/ 6678738 w 6678738"/>
              <a:gd name="connsiteY16" fmla="*/ 1584961 h 1752601"/>
              <a:gd name="connsiteX17" fmla="*/ 5080 w 6678738"/>
              <a:gd name="connsiteY17" fmla="*/ 1752601 h 1752601"/>
              <a:gd name="connsiteX0" fmla="*/ 0 w 6678738"/>
              <a:gd name="connsiteY0" fmla="*/ 1502411 h 1752601"/>
              <a:gd name="connsiteX1" fmla="*/ 444500 w 6678738"/>
              <a:gd name="connsiteY1" fmla="*/ 1477011 h 1752601"/>
              <a:gd name="connsiteX2" fmla="*/ 965200 w 6678738"/>
              <a:gd name="connsiteY2" fmla="*/ 1362711 h 1752601"/>
              <a:gd name="connsiteX3" fmla="*/ 1339850 w 6678738"/>
              <a:gd name="connsiteY3" fmla="*/ 1267461 h 1752601"/>
              <a:gd name="connsiteX4" fmla="*/ 1752600 w 6678738"/>
              <a:gd name="connsiteY4" fmla="*/ 1083311 h 1752601"/>
              <a:gd name="connsiteX5" fmla="*/ 2197100 w 6678738"/>
              <a:gd name="connsiteY5" fmla="*/ 949961 h 1752601"/>
              <a:gd name="connsiteX6" fmla="*/ 2641600 w 6678738"/>
              <a:gd name="connsiteY6" fmla="*/ 911861 h 1752601"/>
              <a:gd name="connsiteX7" fmla="*/ 3130550 w 6678738"/>
              <a:gd name="connsiteY7" fmla="*/ 949961 h 1752601"/>
              <a:gd name="connsiteX8" fmla="*/ 3619500 w 6678738"/>
              <a:gd name="connsiteY8" fmla="*/ 969011 h 1752601"/>
              <a:gd name="connsiteX9" fmla="*/ 4000500 w 6678738"/>
              <a:gd name="connsiteY9" fmla="*/ 975361 h 1752601"/>
              <a:gd name="connsiteX10" fmla="*/ 4419600 w 6678738"/>
              <a:gd name="connsiteY10" fmla="*/ 943611 h 1752601"/>
              <a:gd name="connsiteX11" fmla="*/ 4870450 w 6678738"/>
              <a:gd name="connsiteY11" fmla="*/ 734061 h 1752601"/>
              <a:gd name="connsiteX12" fmla="*/ 5238750 w 6678738"/>
              <a:gd name="connsiteY12" fmla="*/ 480061 h 1752601"/>
              <a:gd name="connsiteX13" fmla="*/ 5708650 w 6678738"/>
              <a:gd name="connsiteY13" fmla="*/ 194311 h 1752601"/>
              <a:gd name="connsiteX14" fmla="*/ 5994400 w 6678738"/>
              <a:gd name="connsiteY14" fmla="*/ 48261 h 1752601"/>
              <a:gd name="connsiteX15" fmla="*/ 6164580 w 6678738"/>
              <a:gd name="connsiteY15" fmla="*/ 0 h 1752601"/>
              <a:gd name="connsiteX16" fmla="*/ 6678738 w 6678738"/>
              <a:gd name="connsiteY16" fmla="*/ 1584961 h 1752601"/>
              <a:gd name="connsiteX17" fmla="*/ 5080 w 6678738"/>
              <a:gd name="connsiteY17" fmla="*/ 1752601 h 1752601"/>
              <a:gd name="connsiteX0" fmla="*/ 0 w 6178163"/>
              <a:gd name="connsiteY0" fmla="*/ 1607996 h 1858186"/>
              <a:gd name="connsiteX1" fmla="*/ 444500 w 6178163"/>
              <a:gd name="connsiteY1" fmla="*/ 1582596 h 1858186"/>
              <a:gd name="connsiteX2" fmla="*/ 965200 w 6178163"/>
              <a:gd name="connsiteY2" fmla="*/ 1468296 h 1858186"/>
              <a:gd name="connsiteX3" fmla="*/ 1339850 w 6178163"/>
              <a:gd name="connsiteY3" fmla="*/ 1373046 h 1858186"/>
              <a:gd name="connsiteX4" fmla="*/ 1752600 w 6178163"/>
              <a:gd name="connsiteY4" fmla="*/ 1188896 h 1858186"/>
              <a:gd name="connsiteX5" fmla="*/ 2197100 w 6178163"/>
              <a:gd name="connsiteY5" fmla="*/ 1055546 h 1858186"/>
              <a:gd name="connsiteX6" fmla="*/ 2641600 w 6178163"/>
              <a:gd name="connsiteY6" fmla="*/ 1017446 h 1858186"/>
              <a:gd name="connsiteX7" fmla="*/ 3130550 w 6178163"/>
              <a:gd name="connsiteY7" fmla="*/ 1055546 h 1858186"/>
              <a:gd name="connsiteX8" fmla="*/ 3619500 w 6178163"/>
              <a:gd name="connsiteY8" fmla="*/ 1074596 h 1858186"/>
              <a:gd name="connsiteX9" fmla="*/ 4000500 w 6178163"/>
              <a:gd name="connsiteY9" fmla="*/ 1080946 h 1858186"/>
              <a:gd name="connsiteX10" fmla="*/ 4419600 w 6178163"/>
              <a:gd name="connsiteY10" fmla="*/ 1049196 h 1858186"/>
              <a:gd name="connsiteX11" fmla="*/ 4870450 w 6178163"/>
              <a:gd name="connsiteY11" fmla="*/ 839646 h 1858186"/>
              <a:gd name="connsiteX12" fmla="*/ 5238750 w 6178163"/>
              <a:gd name="connsiteY12" fmla="*/ 585646 h 1858186"/>
              <a:gd name="connsiteX13" fmla="*/ 5708650 w 6178163"/>
              <a:gd name="connsiteY13" fmla="*/ 299896 h 1858186"/>
              <a:gd name="connsiteX14" fmla="*/ 5994400 w 6178163"/>
              <a:gd name="connsiteY14" fmla="*/ 153846 h 1858186"/>
              <a:gd name="connsiteX15" fmla="*/ 6164580 w 6178163"/>
              <a:gd name="connsiteY15" fmla="*/ 105585 h 1858186"/>
              <a:gd name="connsiteX16" fmla="*/ 6168198 w 6178163"/>
              <a:gd name="connsiteY16" fmla="*/ 1690546 h 1858186"/>
              <a:gd name="connsiteX17" fmla="*/ 5080 w 6178163"/>
              <a:gd name="connsiteY17" fmla="*/ 1858186 h 1858186"/>
              <a:gd name="connsiteX0" fmla="*/ 0 w 6178163"/>
              <a:gd name="connsiteY0" fmla="*/ 1607996 h 1690546"/>
              <a:gd name="connsiteX1" fmla="*/ 444500 w 6178163"/>
              <a:gd name="connsiteY1" fmla="*/ 1582596 h 1690546"/>
              <a:gd name="connsiteX2" fmla="*/ 965200 w 6178163"/>
              <a:gd name="connsiteY2" fmla="*/ 1468296 h 1690546"/>
              <a:gd name="connsiteX3" fmla="*/ 1339850 w 6178163"/>
              <a:gd name="connsiteY3" fmla="*/ 1373046 h 1690546"/>
              <a:gd name="connsiteX4" fmla="*/ 1752600 w 6178163"/>
              <a:gd name="connsiteY4" fmla="*/ 1188896 h 1690546"/>
              <a:gd name="connsiteX5" fmla="*/ 2197100 w 6178163"/>
              <a:gd name="connsiteY5" fmla="*/ 1055546 h 1690546"/>
              <a:gd name="connsiteX6" fmla="*/ 2641600 w 6178163"/>
              <a:gd name="connsiteY6" fmla="*/ 1017446 h 1690546"/>
              <a:gd name="connsiteX7" fmla="*/ 3130550 w 6178163"/>
              <a:gd name="connsiteY7" fmla="*/ 1055546 h 1690546"/>
              <a:gd name="connsiteX8" fmla="*/ 3619500 w 6178163"/>
              <a:gd name="connsiteY8" fmla="*/ 1074596 h 1690546"/>
              <a:gd name="connsiteX9" fmla="*/ 4000500 w 6178163"/>
              <a:gd name="connsiteY9" fmla="*/ 1080946 h 1690546"/>
              <a:gd name="connsiteX10" fmla="*/ 4419600 w 6178163"/>
              <a:gd name="connsiteY10" fmla="*/ 1049196 h 1690546"/>
              <a:gd name="connsiteX11" fmla="*/ 4870450 w 6178163"/>
              <a:gd name="connsiteY11" fmla="*/ 839646 h 1690546"/>
              <a:gd name="connsiteX12" fmla="*/ 5238750 w 6178163"/>
              <a:gd name="connsiteY12" fmla="*/ 585646 h 1690546"/>
              <a:gd name="connsiteX13" fmla="*/ 5708650 w 6178163"/>
              <a:gd name="connsiteY13" fmla="*/ 299896 h 1690546"/>
              <a:gd name="connsiteX14" fmla="*/ 5994400 w 6178163"/>
              <a:gd name="connsiteY14" fmla="*/ 153846 h 1690546"/>
              <a:gd name="connsiteX15" fmla="*/ 6164580 w 6178163"/>
              <a:gd name="connsiteY15" fmla="*/ 105585 h 1690546"/>
              <a:gd name="connsiteX16" fmla="*/ 6168198 w 6178163"/>
              <a:gd name="connsiteY16" fmla="*/ 1690546 h 1690546"/>
              <a:gd name="connsiteX17" fmla="*/ 5080 w 6178163"/>
              <a:gd name="connsiteY17" fmla="*/ 1682926 h 1690546"/>
              <a:gd name="connsiteX0" fmla="*/ 0 w 6178163"/>
              <a:gd name="connsiteY0" fmla="*/ 1502411 h 1584961"/>
              <a:gd name="connsiteX1" fmla="*/ 444500 w 6178163"/>
              <a:gd name="connsiteY1" fmla="*/ 1477011 h 1584961"/>
              <a:gd name="connsiteX2" fmla="*/ 965200 w 6178163"/>
              <a:gd name="connsiteY2" fmla="*/ 1362711 h 1584961"/>
              <a:gd name="connsiteX3" fmla="*/ 1339850 w 6178163"/>
              <a:gd name="connsiteY3" fmla="*/ 1267461 h 1584961"/>
              <a:gd name="connsiteX4" fmla="*/ 1752600 w 6178163"/>
              <a:gd name="connsiteY4" fmla="*/ 1083311 h 1584961"/>
              <a:gd name="connsiteX5" fmla="*/ 2197100 w 6178163"/>
              <a:gd name="connsiteY5" fmla="*/ 949961 h 1584961"/>
              <a:gd name="connsiteX6" fmla="*/ 2641600 w 6178163"/>
              <a:gd name="connsiteY6" fmla="*/ 911861 h 1584961"/>
              <a:gd name="connsiteX7" fmla="*/ 3130550 w 6178163"/>
              <a:gd name="connsiteY7" fmla="*/ 949961 h 1584961"/>
              <a:gd name="connsiteX8" fmla="*/ 3619500 w 6178163"/>
              <a:gd name="connsiteY8" fmla="*/ 969011 h 1584961"/>
              <a:gd name="connsiteX9" fmla="*/ 4000500 w 6178163"/>
              <a:gd name="connsiteY9" fmla="*/ 975361 h 1584961"/>
              <a:gd name="connsiteX10" fmla="*/ 4419600 w 6178163"/>
              <a:gd name="connsiteY10" fmla="*/ 943611 h 1584961"/>
              <a:gd name="connsiteX11" fmla="*/ 4870450 w 6178163"/>
              <a:gd name="connsiteY11" fmla="*/ 734061 h 1584961"/>
              <a:gd name="connsiteX12" fmla="*/ 5238750 w 6178163"/>
              <a:gd name="connsiteY12" fmla="*/ 480061 h 1584961"/>
              <a:gd name="connsiteX13" fmla="*/ 5708650 w 6178163"/>
              <a:gd name="connsiteY13" fmla="*/ 194311 h 1584961"/>
              <a:gd name="connsiteX14" fmla="*/ 5994400 w 6178163"/>
              <a:gd name="connsiteY14" fmla="*/ 48261 h 1584961"/>
              <a:gd name="connsiteX15" fmla="*/ 6164580 w 6178163"/>
              <a:gd name="connsiteY15" fmla="*/ 0 h 1584961"/>
              <a:gd name="connsiteX16" fmla="*/ 6168198 w 6178163"/>
              <a:gd name="connsiteY16" fmla="*/ 1584961 h 1584961"/>
              <a:gd name="connsiteX17" fmla="*/ 5080 w 6178163"/>
              <a:gd name="connsiteY17" fmla="*/ 1577341 h 1584961"/>
              <a:gd name="connsiteX0" fmla="*/ 0 w 6168198"/>
              <a:gd name="connsiteY0" fmla="*/ 1502411 h 1584961"/>
              <a:gd name="connsiteX1" fmla="*/ 444500 w 6168198"/>
              <a:gd name="connsiteY1" fmla="*/ 1477011 h 1584961"/>
              <a:gd name="connsiteX2" fmla="*/ 965200 w 6168198"/>
              <a:gd name="connsiteY2" fmla="*/ 1362711 h 1584961"/>
              <a:gd name="connsiteX3" fmla="*/ 1339850 w 6168198"/>
              <a:gd name="connsiteY3" fmla="*/ 1267461 h 1584961"/>
              <a:gd name="connsiteX4" fmla="*/ 1752600 w 6168198"/>
              <a:gd name="connsiteY4" fmla="*/ 1083311 h 1584961"/>
              <a:gd name="connsiteX5" fmla="*/ 2197100 w 6168198"/>
              <a:gd name="connsiteY5" fmla="*/ 949961 h 1584961"/>
              <a:gd name="connsiteX6" fmla="*/ 2641600 w 6168198"/>
              <a:gd name="connsiteY6" fmla="*/ 911861 h 1584961"/>
              <a:gd name="connsiteX7" fmla="*/ 3130550 w 6168198"/>
              <a:gd name="connsiteY7" fmla="*/ 949961 h 1584961"/>
              <a:gd name="connsiteX8" fmla="*/ 3619500 w 6168198"/>
              <a:gd name="connsiteY8" fmla="*/ 969011 h 1584961"/>
              <a:gd name="connsiteX9" fmla="*/ 4000500 w 6168198"/>
              <a:gd name="connsiteY9" fmla="*/ 975361 h 1584961"/>
              <a:gd name="connsiteX10" fmla="*/ 4419600 w 6168198"/>
              <a:gd name="connsiteY10" fmla="*/ 943611 h 1584961"/>
              <a:gd name="connsiteX11" fmla="*/ 4870450 w 6168198"/>
              <a:gd name="connsiteY11" fmla="*/ 734061 h 1584961"/>
              <a:gd name="connsiteX12" fmla="*/ 5238750 w 6168198"/>
              <a:gd name="connsiteY12" fmla="*/ 480061 h 1584961"/>
              <a:gd name="connsiteX13" fmla="*/ 5708650 w 6168198"/>
              <a:gd name="connsiteY13" fmla="*/ 194311 h 1584961"/>
              <a:gd name="connsiteX14" fmla="*/ 5994400 w 6168198"/>
              <a:gd name="connsiteY14" fmla="*/ 48261 h 1584961"/>
              <a:gd name="connsiteX15" fmla="*/ 6164580 w 6168198"/>
              <a:gd name="connsiteY15" fmla="*/ 0 h 1584961"/>
              <a:gd name="connsiteX16" fmla="*/ 6168198 w 6168198"/>
              <a:gd name="connsiteY16" fmla="*/ 1584961 h 1584961"/>
              <a:gd name="connsiteX17" fmla="*/ 5080 w 6168198"/>
              <a:gd name="connsiteY17" fmla="*/ 1577341 h 15849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6168198" h="1584961">
                <a:moveTo>
                  <a:pt x="0" y="1502411"/>
                </a:moveTo>
                <a:cubicBezTo>
                  <a:pt x="148167" y="1493944"/>
                  <a:pt x="283633" y="1500294"/>
                  <a:pt x="444500" y="1477011"/>
                </a:cubicBezTo>
                <a:cubicBezTo>
                  <a:pt x="605367" y="1453728"/>
                  <a:pt x="815975" y="1397636"/>
                  <a:pt x="965200" y="1362711"/>
                </a:cubicBezTo>
                <a:cubicBezTo>
                  <a:pt x="1114425" y="1327786"/>
                  <a:pt x="1208617" y="1314028"/>
                  <a:pt x="1339850" y="1267461"/>
                </a:cubicBezTo>
                <a:cubicBezTo>
                  <a:pt x="1471083" y="1220894"/>
                  <a:pt x="1607608" y="1138344"/>
                  <a:pt x="1752600" y="1083311"/>
                </a:cubicBezTo>
                <a:cubicBezTo>
                  <a:pt x="1897592" y="1028278"/>
                  <a:pt x="2048933" y="978536"/>
                  <a:pt x="2197100" y="949961"/>
                </a:cubicBezTo>
                <a:cubicBezTo>
                  <a:pt x="2345267" y="921386"/>
                  <a:pt x="2486025" y="911861"/>
                  <a:pt x="2641600" y="911861"/>
                </a:cubicBezTo>
                <a:cubicBezTo>
                  <a:pt x="2797175" y="911861"/>
                  <a:pt x="2967567" y="940436"/>
                  <a:pt x="3130550" y="949961"/>
                </a:cubicBezTo>
                <a:cubicBezTo>
                  <a:pt x="3293533" y="959486"/>
                  <a:pt x="3474508" y="964778"/>
                  <a:pt x="3619500" y="969011"/>
                </a:cubicBezTo>
                <a:cubicBezTo>
                  <a:pt x="3764492" y="973244"/>
                  <a:pt x="3867150" y="979594"/>
                  <a:pt x="4000500" y="975361"/>
                </a:cubicBezTo>
                <a:cubicBezTo>
                  <a:pt x="4133850" y="971128"/>
                  <a:pt x="4274608" y="983828"/>
                  <a:pt x="4419600" y="943611"/>
                </a:cubicBezTo>
                <a:cubicBezTo>
                  <a:pt x="4564592" y="903394"/>
                  <a:pt x="4733925" y="811319"/>
                  <a:pt x="4870450" y="734061"/>
                </a:cubicBezTo>
                <a:cubicBezTo>
                  <a:pt x="5006975" y="656803"/>
                  <a:pt x="5099050" y="570019"/>
                  <a:pt x="5238750" y="480061"/>
                </a:cubicBezTo>
                <a:cubicBezTo>
                  <a:pt x="5378450" y="390103"/>
                  <a:pt x="5582708" y="266278"/>
                  <a:pt x="5708650" y="194311"/>
                </a:cubicBezTo>
                <a:lnTo>
                  <a:pt x="5994400" y="48261"/>
                </a:lnTo>
                <a:lnTo>
                  <a:pt x="6164580" y="0"/>
                </a:lnTo>
                <a:lnTo>
                  <a:pt x="6168198" y="1584961"/>
                </a:lnTo>
                <a:lnTo>
                  <a:pt x="5080" y="1577341"/>
                </a:lnTo>
              </a:path>
            </a:pathLst>
          </a:custGeom>
          <a:solidFill>
            <a:srgbClr val="FF3399"/>
          </a:solidFill>
          <a:ln w="22225" cap="flat" cmpd="sng" algn="ctr">
            <a:noFill/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42900" marR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32973743-7533-487A-9DAB-71BB9700899B}"/>
              </a:ext>
            </a:extLst>
          </p:cNvPr>
          <p:cNvSpPr/>
          <p:nvPr/>
        </p:nvSpPr>
        <p:spPr bwMode="auto">
          <a:xfrm>
            <a:off x="771526" y="3401968"/>
            <a:ext cx="7952740" cy="2649220"/>
          </a:xfrm>
          <a:custGeom>
            <a:avLst/>
            <a:gdLst>
              <a:gd name="connsiteX0" fmla="*/ 0 w 6172200"/>
              <a:gd name="connsiteY0" fmla="*/ 1536700 h 1536700"/>
              <a:gd name="connsiteX1" fmla="*/ 0 w 6172200"/>
              <a:gd name="connsiteY1" fmla="*/ 1473200 h 1536700"/>
              <a:gd name="connsiteX2" fmla="*/ 450850 w 6172200"/>
              <a:gd name="connsiteY2" fmla="*/ 1454150 h 1536700"/>
              <a:gd name="connsiteX3" fmla="*/ 895350 w 6172200"/>
              <a:gd name="connsiteY3" fmla="*/ 1371600 h 1536700"/>
              <a:gd name="connsiteX4" fmla="*/ 1320800 w 6172200"/>
              <a:gd name="connsiteY4" fmla="*/ 1257300 h 1536700"/>
              <a:gd name="connsiteX5" fmla="*/ 1778000 w 6172200"/>
              <a:gd name="connsiteY5" fmla="*/ 1174750 h 1536700"/>
              <a:gd name="connsiteX6" fmla="*/ 2241550 w 6172200"/>
              <a:gd name="connsiteY6" fmla="*/ 1092200 h 1536700"/>
              <a:gd name="connsiteX7" fmla="*/ 2641600 w 6172200"/>
              <a:gd name="connsiteY7" fmla="*/ 1047750 h 1536700"/>
              <a:gd name="connsiteX8" fmla="*/ 3105150 w 6172200"/>
              <a:gd name="connsiteY8" fmla="*/ 1035050 h 1536700"/>
              <a:gd name="connsiteX9" fmla="*/ 3549650 w 6172200"/>
              <a:gd name="connsiteY9" fmla="*/ 1035050 h 1536700"/>
              <a:gd name="connsiteX10" fmla="*/ 3981450 w 6172200"/>
              <a:gd name="connsiteY10" fmla="*/ 1009650 h 1536700"/>
              <a:gd name="connsiteX11" fmla="*/ 4419600 w 6172200"/>
              <a:gd name="connsiteY11" fmla="*/ 958850 h 1536700"/>
              <a:gd name="connsiteX12" fmla="*/ 4857750 w 6172200"/>
              <a:gd name="connsiteY12" fmla="*/ 742950 h 1536700"/>
              <a:gd name="connsiteX13" fmla="*/ 5226050 w 6172200"/>
              <a:gd name="connsiteY13" fmla="*/ 508000 h 1536700"/>
              <a:gd name="connsiteX14" fmla="*/ 5556250 w 6172200"/>
              <a:gd name="connsiteY14" fmla="*/ 292100 h 1536700"/>
              <a:gd name="connsiteX15" fmla="*/ 5740400 w 6172200"/>
              <a:gd name="connsiteY15" fmla="*/ 158750 h 1536700"/>
              <a:gd name="connsiteX16" fmla="*/ 6172200 w 6172200"/>
              <a:gd name="connsiteY16" fmla="*/ 0 h 1536700"/>
              <a:gd name="connsiteX17" fmla="*/ 6172200 w 6172200"/>
              <a:gd name="connsiteY17" fmla="*/ 1536700 h 1536700"/>
              <a:gd name="connsiteX18" fmla="*/ 0 w 6172200"/>
              <a:gd name="connsiteY18" fmla="*/ 1536700 h 1536700"/>
              <a:gd name="connsiteX0" fmla="*/ 0 w 6172200"/>
              <a:gd name="connsiteY0" fmla="*/ 1536700 h 1536700"/>
              <a:gd name="connsiteX1" fmla="*/ 0 w 6172200"/>
              <a:gd name="connsiteY1" fmla="*/ 1473200 h 1536700"/>
              <a:gd name="connsiteX2" fmla="*/ 450850 w 6172200"/>
              <a:gd name="connsiteY2" fmla="*/ 1454150 h 1536700"/>
              <a:gd name="connsiteX3" fmla="*/ 895350 w 6172200"/>
              <a:gd name="connsiteY3" fmla="*/ 1371600 h 1536700"/>
              <a:gd name="connsiteX4" fmla="*/ 1320800 w 6172200"/>
              <a:gd name="connsiteY4" fmla="*/ 1257300 h 1536700"/>
              <a:gd name="connsiteX5" fmla="*/ 1778000 w 6172200"/>
              <a:gd name="connsiteY5" fmla="*/ 1174750 h 1536700"/>
              <a:gd name="connsiteX6" fmla="*/ 2241550 w 6172200"/>
              <a:gd name="connsiteY6" fmla="*/ 1092200 h 1536700"/>
              <a:gd name="connsiteX7" fmla="*/ 2641600 w 6172200"/>
              <a:gd name="connsiteY7" fmla="*/ 1047750 h 1536700"/>
              <a:gd name="connsiteX8" fmla="*/ 3105150 w 6172200"/>
              <a:gd name="connsiteY8" fmla="*/ 1035050 h 1536700"/>
              <a:gd name="connsiteX9" fmla="*/ 3549650 w 6172200"/>
              <a:gd name="connsiteY9" fmla="*/ 1035050 h 1536700"/>
              <a:gd name="connsiteX10" fmla="*/ 3981450 w 6172200"/>
              <a:gd name="connsiteY10" fmla="*/ 1009650 h 1536700"/>
              <a:gd name="connsiteX11" fmla="*/ 4419600 w 6172200"/>
              <a:gd name="connsiteY11" fmla="*/ 958850 h 1536700"/>
              <a:gd name="connsiteX12" fmla="*/ 4857750 w 6172200"/>
              <a:gd name="connsiteY12" fmla="*/ 742950 h 1536700"/>
              <a:gd name="connsiteX13" fmla="*/ 5226050 w 6172200"/>
              <a:gd name="connsiteY13" fmla="*/ 508000 h 1536700"/>
              <a:gd name="connsiteX14" fmla="*/ 5556250 w 6172200"/>
              <a:gd name="connsiteY14" fmla="*/ 292100 h 1536700"/>
              <a:gd name="connsiteX15" fmla="*/ 5759450 w 6172200"/>
              <a:gd name="connsiteY15" fmla="*/ 152400 h 1536700"/>
              <a:gd name="connsiteX16" fmla="*/ 6172200 w 6172200"/>
              <a:gd name="connsiteY16" fmla="*/ 0 h 1536700"/>
              <a:gd name="connsiteX17" fmla="*/ 6172200 w 6172200"/>
              <a:gd name="connsiteY17" fmla="*/ 1536700 h 1536700"/>
              <a:gd name="connsiteX18" fmla="*/ 0 w 6172200"/>
              <a:gd name="connsiteY18" fmla="*/ 1536700 h 1536700"/>
              <a:gd name="connsiteX0" fmla="*/ 0 w 6172200"/>
              <a:gd name="connsiteY0" fmla="*/ 1536700 h 1536700"/>
              <a:gd name="connsiteX1" fmla="*/ 0 w 6172200"/>
              <a:gd name="connsiteY1" fmla="*/ 1473200 h 1536700"/>
              <a:gd name="connsiteX2" fmla="*/ 450850 w 6172200"/>
              <a:gd name="connsiteY2" fmla="*/ 1454150 h 1536700"/>
              <a:gd name="connsiteX3" fmla="*/ 895350 w 6172200"/>
              <a:gd name="connsiteY3" fmla="*/ 1371600 h 1536700"/>
              <a:gd name="connsiteX4" fmla="*/ 1320800 w 6172200"/>
              <a:gd name="connsiteY4" fmla="*/ 1257300 h 1536700"/>
              <a:gd name="connsiteX5" fmla="*/ 1778000 w 6172200"/>
              <a:gd name="connsiteY5" fmla="*/ 1174750 h 1536700"/>
              <a:gd name="connsiteX6" fmla="*/ 2241550 w 6172200"/>
              <a:gd name="connsiteY6" fmla="*/ 1092200 h 1536700"/>
              <a:gd name="connsiteX7" fmla="*/ 2641600 w 6172200"/>
              <a:gd name="connsiteY7" fmla="*/ 1047750 h 1536700"/>
              <a:gd name="connsiteX8" fmla="*/ 3105150 w 6172200"/>
              <a:gd name="connsiteY8" fmla="*/ 1035050 h 1536700"/>
              <a:gd name="connsiteX9" fmla="*/ 3549650 w 6172200"/>
              <a:gd name="connsiteY9" fmla="*/ 1035050 h 1536700"/>
              <a:gd name="connsiteX10" fmla="*/ 3981450 w 6172200"/>
              <a:gd name="connsiteY10" fmla="*/ 1009650 h 1536700"/>
              <a:gd name="connsiteX11" fmla="*/ 4419600 w 6172200"/>
              <a:gd name="connsiteY11" fmla="*/ 958850 h 1536700"/>
              <a:gd name="connsiteX12" fmla="*/ 4857750 w 6172200"/>
              <a:gd name="connsiteY12" fmla="*/ 742950 h 1536700"/>
              <a:gd name="connsiteX13" fmla="*/ 5226050 w 6172200"/>
              <a:gd name="connsiteY13" fmla="*/ 508000 h 1536700"/>
              <a:gd name="connsiteX14" fmla="*/ 5556250 w 6172200"/>
              <a:gd name="connsiteY14" fmla="*/ 292100 h 1536700"/>
              <a:gd name="connsiteX15" fmla="*/ 5759450 w 6172200"/>
              <a:gd name="connsiteY15" fmla="*/ 152400 h 1536700"/>
              <a:gd name="connsiteX16" fmla="*/ 6172200 w 6172200"/>
              <a:gd name="connsiteY16" fmla="*/ 0 h 1536700"/>
              <a:gd name="connsiteX17" fmla="*/ 6172200 w 6172200"/>
              <a:gd name="connsiteY17" fmla="*/ 1536700 h 1536700"/>
              <a:gd name="connsiteX18" fmla="*/ 0 w 6172200"/>
              <a:gd name="connsiteY18" fmla="*/ 1536700 h 1536700"/>
              <a:gd name="connsiteX0" fmla="*/ 0 w 6172200"/>
              <a:gd name="connsiteY0" fmla="*/ 1536700 h 1536700"/>
              <a:gd name="connsiteX1" fmla="*/ 0 w 6172200"/>
              <a:gd name="connsiteY1" fmla="*/ 1473200 h 1536700"/>
              <a:gd name="connsiteX2" fmla="*/ 450850 w 6172200"/>
              <a:gd name="connsiteY2" fmla="*/ 1454150 h 1536700"/>
              <a:gd name="connsiteX3" fmla="*/ 895350 w 6172200"/>
              <a:gd name="connsiteY3" fmla="*/ 1371600 h 1536700"/>
              <a:gd name="connsiteX4" fmla="*/ 1320800 w 6172200"/>
              <a:gd name="connsiteY4" fmla="*/ 1257300 h 1536700"/>
              <a:gd name="connsiteX5" fmla="*/ 1778000 w 6172200"/>
              <a:gd name="connsiteY5" fmla="*/ 1174750 h 1536700"/>
              <a:gd name="connsiteX6" fmla="*/ 2241550 w 6172200"/>
              <a:gd name="connsiteY6" fmla="*/ 1092200 h 1536700"/>
              <a:gd name="connsiteX7" fmla="*/ 2641600 w 6172200"/>
              <a:gd name="connsiteY7" fmla="*/ 1047750 h 1536700"/>
              <a:gd name="connsiteX8" fmla="*/ 3105150 w 6172200"/>
              <a:gd name="connsiteY8" fmla="*/ 1035050 h 1536700"/>
              <a:gd name="connsiteX9" fmla="*/ 3549650 w 6172200"/>
              <a:gd name="connsiteY9" fmla="*/ 1035050 h 1536700"/>
              <a:gd name="connsiteX10" fmla="*/ 3981450 w 6172200"/>
              <a:gd name="connsiteY10" fmla="*/ 1009650 h 1536700"/>
              <a:gd name="connsiteX11" fmla="*/ 4419600 w 6172200"/>
              <a:gd name="connsiteY11" fmla="*/ 958850 h 1536700"/>
              <a:gd name="connsiteX12" fmla="*/ 4857750 w 6172200"/>
              <a:gd name="connsiteY12" fmla="*/ 742950 h 1536700"/>
              <a:gd name="connsiteX13" fmla="*/ 5226050 w 6172200"/>
              <a:gd name="connsiteY13" fmla="*/ 508000 h 1536700"/>
              <a:gd name="connsiteX14" fmla="*/ 5556250 w 6172200"/>
              <a:gd name="connsiteY14" fmla="*/ 292100 h 1536700"/>
              <a:gd name="connsiteX15" fmla="*/ 5759450 w 6172200"/>
              <a:gd name="connsiteY15" fmla="*/ 152400 h 1536700"/>
              <a:gd name="connsiteX16" fmla="*/ 6172200 w 6172200"/>
              <a:gd name="connsiteY16" fmla="*/ 0 h 1536700"/>
              <a:gd name="connsiteX17" fmla="*/ 6172200 w 6172200"/>
              <a:gd name="connsiteY17" fmla="*/ 1536700 h 1536700"/>
              <a:gd name="connsiteX18" fmla="*/ 0 w 6172200"/>
              <a:gd name="connsiteY18" fmla="*/ 1536700 h 1536700"/>
              <a:gd name="connsiteX0" fmla="*/ 0 w 6172200"/>
              <a:gd name="connsiteY0" fmla="*/ 1536700 h 1536700"/>
              <a:gd name="connsiteX1" fmla="*/ 0 w 6172200"/>
              <a:gd name="connsiteY1" fmla="*/ 1473200 h 1536700"/>
              <a:gd name="connsiteX2" fmla="*/ 450850 w 6172200"/>
              <a:gd name="connsiteY2" fmla="*/ 1454150 h 1536700"/>
              <a:gd name="connsiteX3" fmla="*/ 895350 w 6172200"/>
              <a:gd name="connsiteY3" fmla="*/ 1371600 h 1536700"/>
              <a:gd name="connsiteX4" fmla="*/ 1320800 w 6172200"/>
              <a:gd name="connsiteY4" fmla="*/ 1257300 h 1536700"/>
              <a:gd name="connsiteX5" fmla="*/ 1778000 w 6172200"/>
              <a:gd name="connsiteY5" fmla="*/ 1174750 h 1536700"/>
              <a:gd name="connsiteX6" fmla="*/ 2241550 w 6172200"/>
              <a:gd name="connsiteY6" fmla="*/ 1092200 h 1536700"/>
              <a:gd name="connsiteX7" fmla="*/ 2641600 w 6172200"/>
              <a:gd name="connsiteY7" fmla="*/ 1047750 h 1536700"/>
              <a:gd name="connsiteX8" fmla="*/ 3105150 w 6172200"/>
              <a:gd name="connsiteY8" fmla="*/ 1035050 h 1536700"/>
              <a:gd name="connsiteX9" fmla="*/ 3549650 w 6172200"/>
              <a:gd name="connsiteY9" fmla="*/ 1035050 h 1536700"/>
              <a:gd name="connsiteX10" fmla="*/ 3981450 w 6172200"/>
              <a:gd name="connsiteY10" fmla="*/ 1009650 h 1536700"/>
              <a:gd name="connsiteX11" fmla="*/ 4419600 w 6172200"/>
              <a:gd name="connsiteY11" fmla="*/ 958850 h 1536700"/>
              <a:gd name="connsiteX12" fmla="*/ 4857750 w 6172200"/>
              <a:gd name="connsiteY12" fmla="*/ 742950 h 1536700"/>
              <a:gd name="connsiteX13" fmla="*/ 5226050 w 6172200"/>
              <a:gd name="connsiteY13" fmla="*/ 508000 h 1536700"/>
              <a:gd name="connsiteX14" fmla="*/ 5556250 w 6172200"/>
              <a:gd name="connsiteY14" fmla="*/ 292100 h 1536700"/>
              <a:gd name="connsiteX15" fmla="*/ 5829300 w 6172200"/>
              <a:gd name="connsiteY15" fmla="*/ 133350 h 1536700"/>
              <a:gd name="connsiteX16" fmla="*/ 6172200 w 6172200"/>
              <a:gd name="connsiteY16" fmla="*/ 0 h 1536700"/>
              <a:gd name="connsiteX17" fmla="*/ 6172200 w 6172200"/>
              <a:gd name="connsiteY17" fmla="*/ 1536700 h 1536700"/>
              <a:gd name="connsiteX18" fmla="*/ 0 w 6172200"/>
              <a:gd name="connsiteY18" fmla="*/ 1536700 h 1536700"/>
              <a:gd name="connsiteX0" fmla="*/ 0 w 6172200"/>
              <a:gd name="connsiteY0" fmla="*/ 1536700 h 1536700"/>
              <a:gd name="connsiteX1" fmla="*/ 0 w 6172200"/>
              <a:gd name="connsiteY1" fmla="*/ 1473200 h 1536700"/>
              <a:gd name="connsiteX2" fmla="*/ 450850 w 6172200"/>
              <a:gd name="connsiteY2" fmla="*/ 1454150 h 1536700"/>
              <a:gd name="connsiteX3" fmla="*/ 895350 w 6172200"/>
              <a:gd name="connsiteY3" fmla="*/ 1371600 h 1536700"/>
              <a:gd name="connsiteX4" fmla="*/ 1320800 w 6172200"/>
              <a:gd name="connsiteY4" fmla="*/ 1257300 h 1536700"/>
              <a:gd name="connsiteX5" fmla="*/ 1778000 w 6172200"/>
              <a:gd name="connsiteY5" fmla="*/ 1174750 h 1536700"/>
              <a:gd name="connsiteX6" fmla="*/ 2241550 w 6172200"/>
              <a:gd name="connsiteY6" fmla="*/ 1092200 h 1536700"/>
              <a:gd name="connsiteX7" fmla="*/ 2641600 w 6172200"/>
              <a:gd name="connsiteY7" fmla="*/ 1047750 h 1536700"/>
              <a:gd name="connsiteX8" fmla="*/ 3105150 w 6172200"/>
              <a:gd name="connsiteY8" fmla="*/ 1035050 h 1536700"/>
              <a:gd name="connsiteX9" fmla="*/ 3549650 w 6172200"/>
              <a:gd name="connsiteY9" fmla="*/ 1035050 h 1536700"/>
              <a:gd name="connsiteX10" fmla="*/ 3981450 w 6172200"/>
              <a:gd name="connsiteY10" fmla="*/ 1009650 h 1536700"/>
              <a:gd name="connsiteX11" fmla="*/ 4419600 w 6172200"/>
              <a:gd name="connsiteY11" fmla="*/ 958850 h 1536700"/>
              <a:gd name="connsiteX12" fmla="*/ 4857750 w 6172200"/>
              <a:gd name="connsiteY12" fmla="*/ 742950 h 1536700"/>
              <a:gd name="connsiteX13" fmla="*/ 5226050 w 6172200"/>
              <a:gd name="connsiteY13" fmla="*/ 508000 h 1536700"/>
              <a:gd name="connsiteX14" fmla="*/ 5556250 w 6172200"/>
              <a:gd name="connsiteY14" fmla="*/ 292100 h 1536700"/>
              <a:gd name="connsiteX15" fmla="*/ 5829300 w 6172200"/>
              <a:gd name="connsiteY15" fmla="*/ 133350 h 1536700"/>
              <a:gd name="connsiteX16" fmla="*/ 6172200 w 6172200"/>
              <a:gd name="connsiteY16" fmla="*/ 0 h 1536700"/>
              <a:gd name="connsiteX17" fmla="*/ 6172200 w 6172200"/>
              <a:gd name="connsiteY17" fmla="*/ 1536700 h 1536700"/>
              <a:gd name="connsiteX18" fmla="*/ 0 w 6172200"/>
              <a:gd name="connsiteY18" fmla="*/ 1536700 h 1536700"/>
              <a:gd name="connsiteX0" fmla="*/ 0 w 6172200"/>
              <a:gd name="connsiteY0" fmla="*/ 1536700 h 1536700"/>
              <a:gd name="connsiteX1" fmla="*/ 0 w 6172200"/>
              <a:gd name="connsiteY1" fmla="*/ 1473200 h 1536700"/>
              <a:gd name="connsiteX2" fmla="*/ 450850 w 6172200"/>
              <a:gd name="connsiteY2" fmla="*/ 1454150 h 1536700"/>
              <a:gd name="connsiteX3" fmla="*/ 895350 w 6172200"/>
              <a:gd name="connsiteY3" fmla="*/ 1371600 h 1536700"/>
              <a:gd name="connsiteX4" fmla="*/ 1320800 w 6172200"/>
              <a:gd name="connsiteY4" fmla="*/ 1257300 h 1536700"/>
              <a:gd name="connsiteX5" fmla="*/ 1778000 w 6172200"/>
              <a:gd name="connsiteY5" fmla="*/ 1174750 h 1536700"/>
              <a:gd name="connsiteX6" fmla="*/ 2241550 w 6172200"/>
              <a:gd name="connsiteY6" fmla="*/ 1092200 h 1536700"/>
              <a:gd name="connsiteX7" fmla="*/ 2641600 w 6172200"/>
              <a:gd name="connsiteY7" fmla="*/ 1047750 h 1536700"/>
              <a:gd name="connsiteX8" fmla="*/ 3105150 w 6172200"/>
              <a:gd name="connsiteY8" fmla="*/ 1035050 h 1536700"/>
              <a:gd name="connsiteX9" fmla="*/ 3549650 w 6172200"/>
              <a:gd name="connsiteY9" fmla="*/ 1035050 h 1536700"/>
              <a:gd name="connsiteX10" fmla="*/ 3981450 w 6172200"/>
              <a:gd name="connsiteY10" fmla="*/ 1009650 h 1536700"/>
              <a:gd name="connsiteX11" fmla="*/ 4419600 w 6172200"/>
              <a:gd name="connsiteY11" fmla="*/ 952500 h 1536700"/>
              <a:gd name="connsiteX12" fmla="*/ 4857750 w 6172200"/>
              <a:gd name="connsiteY12" fmla="*/ 742950 h 1536700"/>
              <a:gd name="connsiteX13" fmla="*/ 5226050 w 6172200"/>
              <a:gd name="connsiteY13" fmla="*/ 508000 h 1536700"/>
              <a:gd name="connsiteX14" fmla="*/ 5556250 w 6172200"/>
              <a:gd name="connsiteY14" fmla="*/ 292100 h 1536700"/>
              <a:gd name="connsiteX15" fmla="*/ 5829300 w 6172200"/>
              <a:gd name="connsiteY15" fmla="*/ 133350 h 1536700"/>
              <a:gd name="connsiteX16" fmla="*/ 6172200 w 6172200"/>
              <a:gd name="connsiteY16" fmla="*/ 0 h 1536700"/>
              <a:gd name="connsiteX17" fmla="*/ 6172200 w 6172200"/>
              <a:gd name="connsiteY17" fmla="*/ 1536700 h 1536700"/>
              <a:gd name="connsiteX18" fmla="*/ 0 w 6172200"/>
              <a:gd name="connsiteY18" fmla="*/ 1536700 h 1536700"/>
              <a:gd name="connsiteX0" fmla="*/ 0 w 6172200"/>
              <a:gd name="connsiteY0" fmla="*/ 1536700 h 1536700"/>
              <a:gd name="connsiteX1" fmla="*/ 0 w 6172200"/>
              <a:gd name="connsiteY1" fmla="*/ 1473200 h 1536700"/>
              <a:gd name="connsiteX2" fmla="*/ 450850 w 6172200"/>
              <a:gd name="connsiteY2" fmla="*/ 1454150 h 1536700"/>
              <a:gd name="connsiteX3" fmla="*/ 895350 w 6172200"/>
              <a:gd name="connsiteY3" fmla="*/ 1371600 h 1536700"/>
              <a:gd name="connsiteX4" fmla="*/ 1320800 w 6172200"/>
              <a:gd name="connsiteY4" fmla="*/ 1257300 h 1536700"/>
              <a:gd name="connsiteX5" fmla="*/ 1778000 w 6172200"/>
              <a:gd name="connsiteY5" fmla="*/ 1174750 h 1536700"/>
              <a:gd name="connsiteX6" fmla="*/ 2241550 w 6172200"/>
              <a:gd name="connsiteY6" fmla="*/ 1092200 h 1536700"/>
              <a:gd name="connsiteX7" fmla="*/ 2641600 w 6172200"/>
              <a:gd name="connsiteY7" fmla="*/ 1047750 h 1536700"/>
              <a:gd name="connsiteX8" fmla="*/ 3105150 w 6172200"/>
              <a:gd name="connsiteY8" fmla="*/ 1035050 h 1536700"/>
              <a:gd name="connsiteX9" fmla="*/ 3549650 w 6172200"/>
              <a:gd name="connsiteY9" fmla="*/ 1035050 h 1536700"/>
              <a:gd name="connsiteX10" fmla="*/ 3981450 w 6172200"/>
              <a:gd name="connsiteY10" fmla="*/ 1009650 h 1536700"/>
              <a:gd name="connsiteX11" fmla="*/ 4419600 w 6172200"/>
              <a:gd name="connsiteY11" fmla="*/ 952500 h 1536700"/>
              <a:gd name="connsiteX12" fmla="*/ 4857750 w 6172200"/>
              <a:gd name="connsiteY12" fmla="*/ 742950 h 1536700"/>
              <a:gd name="connsiteX13" fmla="*/ 5226050 w 6172200"/>
              <a:gd name="connsiteY13" fmla="*/ 508000 h 1536700"/>
              <a:gd name="connsiteX14" fmla="*/ 5556250 w 6172200"/>
              <a:gd name="connsiteY14" fmla="*/ 292100 h 1536700"/>
              <a:gd name="connsiteX15" fmla="*/ 5829300 w 6172200"/>
              <a:gd name="connsiteY15" fmla="*/ 133350 h 1536700"/>
              <a:gd name="connsiteX16" fmla="*/ 6172200 w 6172200"/>
              <a:gd name="connsiteY16" fmla="*/ 0 h 1536700"/>
              <a:gd name="connsiteX17" fmla="*/ 6172200 w 6172200"/>
              <a:gd name="connsiteY17" fmla="*/ 1536700 h 1536700"/>
              <a:gd name="connsiteX18" fmla="*/ 0 w 6172200"/>
              <a:gd name="connsiteY18" fmla="*/ 1536700 h 1536700"/>
              <a:gd name="connsiteX0" fmla="*/ 0 w 6172200"/>
              <a:gd name="connsiteY0" fmla="*/ 1536700 h 1536700"/>
              <a:gd name="connsiteX1" fmla="*/ 0 w 6172200"/>
              <a:gd name="connsiteY1" fmla="*/ 1473200 h 1536700"/>
              <a:gd name="connsiteX2" fmla="*/ 450850 w 6172200"/>
              <a:gd name="connsiteY2" fmla="*/ 1454150 h 1536700"/>
              <a:gd name="connsiteX3" fmla="*/ 895350 w 6172200"/>
              <a:gd name="connsiteY3" fmla="*/ 1371600 h 1536700"/>
              <a:gd name="connsiteX4" fmla="*/ 1320800 w 6172200"/>
              <a:gd name="connsiteY4" fmla="*/ 1257300 h 1536700"/>
              <a:gd name="connsiteX5" fmla="*/ 1778000 w 6172200"/>
              <a:gd name="connsiteY5" fmla="*/ 1174750 h 1536700"/>
              <a:gd name="connsiteX6" fmla="*/ 2241550 w 6172200"/>
              <a:gd name="connsiteY6" fmla="*/ 1092200 h 1536700"/>
              <a:gd name="connsiteX7" fmla="*/ 2641600 w 6172200"/>
              <a:gd name="connsiteY7" fmla="*/ 1047750 h 1536700"/>
              <a:gd name="connsiteX8" fmla="*/ 3105150 w 6172200"/>
              <a:gd name="connsiteY8" fmla="*/ 1035050 h 1536700"/>
              <a:gd name="connsiteX9" fmla="*/ 3549650 w 6172200"/>
              <a:gd name="connsiteY9" fmla="*/ 1035050 h 1536700"/>
              <a:gd name="connsiteX10" fmla="*/ 3981450 w 6172200"/>
              <a:gd name="connsiteY10" fmla="*/ 1009650 h 1536700"/>
              <a:gd name="connsiteX11" fmla="*/ 4419600 w 6172200"/>
              <a:gd name="connsiteY11" fmla="*/ 952500 h 1536700"/>
              <a:gd name="connsiteX12" fmla="*/ 4857750 w 6172200"/>
              <a:gd name="connsiteY12" fmla="*/ 742950 h 1536700"/>
              <a:gd name="connsiteX13" fmla="*/ 5226050 w 6172200"/>
              <a:gd name="connsiteY13" fmla="*/ 508000 h 1536700"/>
              <a:gd name="connsiteX14" fmla="*/ 5556250 w 6172200"/>
              <a:gd name="connsiteY14" fmla="*/ 292100 h 1536700"/>
              <a:gd name="connsiteX15" fmla="*/ 5829300 w 6172200"/>
              <a:gd name="connsiteY15" fmla="*/ 133350 h 1536700"/>
              <a:gd name="connsiteX16" fmla="*/ 6172200 w 6172200"/>
              <a:gd name="connsiteY16" fmla="*/ 0 h 1536700"/>
              <a:gd name="connsiteX17" fmla="*/ 6172200 w 6172200"/>
              <a:gd name="connsiteY17" fmla="*/ 1536700 h 1536700"/>
              <a:gd name="connsiteX18" fmla="*/ 0 w 6172200"/>
              <a:gd name="connsiteY18" fmla="*/ 1536700 h 1536700"/>
              <a:gd name="connsiteX0" fmla="*/ 0 w 6172200"/>
              <a:gd name="connsiteY0" fmla="*/ 1536700 h 1536700"/>
              <a:gd name="connsiteX1" fmla="*/ 0 w 6172200"/>
              <a:gd name="connsiteY1" fmla="*/ 1473200 h 1536700"/>
              <a:gd name="connsiteX2" fmla="*/ 450850 w 6172200"/>
              <a:gd name="connsiteY2" fmla="*/ 1454150 h 1536700"/>
              <a:gd name="connsiteX3" fmla="*/ 895350 w 6172200"/>
              <a:gd name="connsiteY3" fmla="*/ 1371600 h 1536700"/>
              <a:gd name="connsiteX4" fmla="*/ 1320800 w 6172200"/>
              <a:gd name="connsiteY4" fmla="*/ 1257300 h 1536700"/>
              <a:gd name="connsiteX5" fmla="*/ 1778000 w 6172200"/>
              <a:gd name="connsiteY5" fmla="*/ 1174750 h 1536700"/>
              <a:gd name="connsiteX6" fmla="*/ 2241550 w 6172200"/>
              <a:gd name="connsiteY6" fmla="*/ 1092200 h 1536700"/>
              <a:gd name="connsiteX7" fmla="*/ 2641600 w 6172200"/>
              <a:gd name="connsiteY7" fmla="*/ 1047750 h 1536700"/>
              <a:gd name="connsiteX8" fmla="*/ 3105150 w 6172200"/>
              <a:gd name="connsiteY8" fmla="*/ 631190 h 1536700"/>
              <a:gd name="connsiteX9" fmla="*/ 3549650 w 6172200"/>
              <a:gd name="connsiteY9" fmla="*/ 1035050 h 1536700"/>
              <a:gd name="connsiteX10" fmla="*/ 3981450 w 6172200"/>
              <a:gd name="connsiteY10" fmla="*/ 1009650 h 1536700"/>
              <a:gd name="connsiteX11" fmla="*/ 4419600 w 6172200"/>
              <a:gd name="connsiteY11" fmla="*/ 952500 h 1536700"/>
              <a:gd name="connsiteX12" fmla="*/ 4857750 w 6172200"/>
              <a:gd name="connsiteY12" fmla="*/ 742950 h 1536700"/>
              <a:gd name="connsiteX13" fmla="*/ 5226050 w 6172200"/>
              <a:gd name="connsiteY13" fmla="*/ 508000 h 1536700"/>
              <a:gd name="connsiteX14" fmla="*/ 5556250 w 6172200"/>
              <a:gd name="connsiteY14" fmla="*/ 292100 h 1536700"/>
              <a:gd name="connsiteX15" fmla="*/ 5829300 w 6172200"/>
              <a:gd name="connsiteY15" fmla="*/ 133350 h 1536700"/>
              <a:gd name="connsiteX16" fmla="*/ 6172200 w 6172200"/>
              <a:gd name="connsiteY16" fmla="*/ 0 h 1536700"/>
              <a:gd name="connsiteX17" fmla="*/ 6172200 w 6172200"/>
              <a:gd name="connsiteY17" fmla="*/ 1536700 h 1536700"/>
              <a:gd name="connsiteX18" fmla="*/ 0 w 6172200"/>
              <a:gd name="connsiteY18" fmla="*/ 1536700 h 1536700"/>
              <a:gd name="connsiteX0" fmla="*/ 0 w 6172200"/>
              <a:gd name="connsiteY0" fmla="*/ 1827530 h 1827530"/>
              <a:gd name="connsiteX1" fmla="*/ 0 w 6172200"/>
              <a:gd name="connsiteY1" fmla="*/ 1764030 h 1827530"/>
              <a:gd name="connsiteX2" fmla="*/ 450850 w 6172200"/>
              <a:gd name="connsiteY2" fmla="*/ 1744980 h 1827530"/>
              <a:gd name="connsiteX3" fmla="*/ 895350 w 6172200"/>
              <a:gd name="connsiteY3" fmla="*/ 1662430 h 1827530"/>
              <a:gd name="connsiteX4" fmla="*/ 1320800 w 6172200"/>
              <a:gd name="connsiteY4" fmla="*/ 1548130 h 1827530"/>
              <a:gd name="connsiteX5" fmla="*/ 1778000 w 6172200"/>
              <a:gd name="connsiteY5" fmla="*/ 1465580 h 1827530"/>
              <a:gd name="connsiteX6" fmla="*/ 2241550 w 6172200"/>
              <a:gd name="connsiteY6" fmla="*/ 1383030 h 1827530"/>
              <a:gd name="connsiteX7" fmla="*/ 2641600 w 6172200"/>
              <a:gd name="connsiteY7" fmla="*/ 1338580 h 1827530"/>
              <a:gd name="connsiteX8" fmla="*/ 3105150 w 6172200"/>
              <a:gd name="connsiteY8" fmla="*/ 922020 h 1827530"/>
              <a:gd name="connsiteX9" fmla="*/ 3534410 w 6172200"/>
              <a:gd name="connsiteY9" fmla="*/ 0 h 1827530"/>
              <a:gd name="connsiteX10" fmla="*/ 3981450 w 6172200"/>
              <a:gd name="connsiteY10" fmla="*/ 1300480 h 1827530"/>
              <a:gd name="connsiteX11" fmla="*/ 4419600 w 6172200"/>
              <a:gd name="connsiteY11" fmla="*/ 1243330 h 1827530"/>
              <a:gd name="connsiteX12" fmla="*/ 4857750 w 6172200"/>
              <a:gd name="connsiteY12" fmla="*/ 1033780 h 1827530"/>
              <a:gd name="connsiteX13" fmla="*/ 5226050 w 6172200"/>
              <a:gd name="connsiteY13" fmla="*/ 798830 h 1827530"/>
              <a:gd name="connsiteX14" fmla="*/ 5556250 w 6172200"/>
              <a:gd name="connsiteY14" fmla="*/ 582930 h 1827530"/>
              <a:gd name="connsiteX15" fmla="*/ 5829300 w 6172200"/>
              <a:gd name="connsiteY15" fmla="*/ 424180 h 1827530"/>
              <a:gd name="connsiteX16" fmla="*/ 6172200 w 6172200"/>
              <a:gd name="connsiteY16" fmla="*/ 290830 h 1827530"/>
              <a:gd name="connsiteX17" fmla="*/ 6172200 w 6172200"/>
              <a:gd name="connsiteY17" fmla="*/ 1827530 h 1827530"/>
              <a:gd name="connsiteX18" fmla="*/ 0 w 6172200"/>
              <a:gd name="connsiteY18" fmla="*/ 1827530 h 1827530"/>
              <a:gd name="connsiteX0" fmla="*/ 0 w 6172200"/>
              <a:gd name="connsiteY0" fmla="*/ 2500630 h 2500630"/>
              <a:gd name="connsiteX1" fmla="*/ 0 w 6172200"/>
              <a:gd name="connsiteY1" fmla="*/ 2437130 h 2500630"/>
              <a:gd name="connsiteX2" fmla="*/ 450850 w 6172200"/>
              <a:gd name="connsiteY2" fmla="*/ 2418080 h 2500630"/>
              <a:gd name="connsiteX3" fmla="*/ 895350 w 6172200"/>
              <a:gd name="connsiteY3" fmla="*/ 2335530 h 2500630"/>
              <a:gd name="connsiteX4" fmla="*/ 1320800 w 6172200"/>
              <a:gd name="connsiteY4" fmla="*/ 2221230 h 2500630"/>
              <a:gd name="connsiteX5" fmla="*/ 1778000 w 6172200"/>
              <a:gd name="connsiteY5" fmla="*/ 2138680 h 2500630"/>
              <a:gd name="connsiteX6" fmla="*/ 2241550 w 6172200"/>
              <a:gd name="connsiteY6" fmla="*/ 2056130 h 2500630"/>
              <a:gd name="connsiteX7" fmla="*/ 2641600 w 6172200"/>
              <a:gd name="connsiteY7" fmla="*/ 2011680 h 2500630"/>
              <a:gd name="connsiteX8" fmla="*/ 3105150 w 6172200"/>
              <a:gd name="connsiteY8" fmla="*/ 1595120 h 2500630"/>
              <a:gd name="connsiteX9" fmla="*/ 3534410 w 6172200"/>
              <a:gd name="connsiteY9" fmla="*/ 673100 h 2500630"/>
              <a:gd name="connsiteX10" fmla="*/ 3973830 w 6172200"/>
              <a:gd name="connsiteY10" fmla="*/ 0 h 2500630"/>
              <a:gd name="connsiteX11" fmla="*/ 4419600 w 6172200"/>
              <a:gd name="connsiteY11" fmla="*/ 1916430 h 2500630"/>
              <a:gd name="connsiteX12" fmla="*/ 4857750 w 6172200"/>
              <a:gd name="connsiteY12" fmla="*/ 1706880 h 2500630"/>
              <a:gd name="connsiteX13" fmla="*/ 5226050 w 6172200"/>
              <a:gd name="connsiteY13" fmla="*/ 1471930 h 2500630"/>
              <a:gd name="connsiteX14" fmla="*/ 5556250 w 6172200"/>
              <a:gd name="connsiteY14" fmla="*/ 1256030 h 2500630"/>
              <a:gd name="connsiteX15" fmla="*/ 5829300 w 6172200"/>
              <a:gd name="connsiteY15" fmla="*/ 1097280 h 2500630"/>
              <a:gd name="connsiteX16" fmla="*/ 6172200 w 6172200"/>
              <a:gd name="connsiteY16" fmla="*/ 963930 h 2500630"/>
              <a:gd name="connsiteX17" fmla="*/ 6172200 w 6172200"/>
              <a:gd name="connsiteY17" fmla="*/ 2500630 h 2500630"/>
              <a:gd name="connsiteX18" fmla="*/ 0 w 6172200"/>
              <a:gd name="connsiteY18" fmla="*/ 2500630 h 2500630"/>
              <a:gd name="connsiteX0" fmla="*/ 0 w 6172200"/>
              <a:gd name="connsiteY0" fmla="*/ 2628172 h 2628172"/>
              <a:gd name="connsiteX1" fmla="*/ 0 w 6172200"/>
              <a:gd name="connsiteY1" fmla="*/ 2564672 h 2628172"/>
              <a:gd name="connsiteX2" fmla="*/ 450850 w 6172200"/>
              <a:gd name="connsiteY2" fmla="*/ 2545622 h 2628172"/>
              <a:gd name="connsiteX3" fmla="*/ 895350 w 6172200"/>
              <a:gd name="connsiteY3" fmla="*/ 2463072 h 2628172"/>
              <a:gd name="connsiteX4" fmla="*/ 1320800 w 6172200"/>
              <a:gd name="connsiteY4" fmla="*/ 2348772 h 2628172"/>
              <a:gd name="connsiteX5" fmla="*/ 1778000 w 6172200"/>
              <a:gd name="connsiteY5" fmla="*/ 2266222 h 2628172"/>
              <a:gd name="connsiteX6" fmla="*/ 2241550 w 6172200"/>
              <a:gd name="connsiteY6" fmla="*/ 2183672 h 2628172"/>
              <a:gd name="connsiteX7" fmla="*/ 2641600 w 6172200"/>
              <a:gd name="connsiteY7" fmla="*/ 2139222 h 2628172"/>
              <a:gd name="connsiteX8" fmla="*/ 3105150 w 6172200"/>
              <a:gd name="connsiteY8" fmla="*/ 1722662 h 2628172"/>
              <a:gd name="connsiteX9" fmla="*/ 3534410 w 6172200"/>
              <a:gd name="connsiteY9" fmla="*/ 800642 h 2628172"/>
              <a:gd name="connsiteX10" fmla="*/ 3973830 w 6172200"/>
              <a:gd name="connsiteY10" fmla="*/ 127542 h 2628172"/>
              <a:gd name="connsiteX11" fmla="*/ 4419600 w 6172200"/>
              <a:gd name="connsiteY11" fmla="*/ 1812 h 2628172"/>
              <a:gd name="connsiteX12" fmla="*/ 4857750 w 6172200"/>
              <a:gd name="connsiteY12" fmla="*/ 1834422 h 2628172"/>
              <a:gd name="connsiteX13" fmla="*/ 5226050 w 6172200"/>
              <a:gd name="connsiteY13" fmla="*/ 1599472 h 2628172"/>
              <a:gd name="connsiteX14" fmla="*/ 5556250 w 6172200"/>
              <a:gd name="connsiteY14" fmla="*/ 1383572 h 2628172"/>
              <a:gd name="connsiteX15" fmla="*/ 5829300 w 6172200"/>
              <a:gd name="connsiteY15" fmla="*/ 1224822 h 2628172"/>
              <a:gd name="connsiteX16" fmla="*/ 6172200 w 6172200"/>
              <a:gd name="connsiteY16" fmla="*/ 1091472 h 2628172"/>
              <a:gd name="connsiteX17" fmla="*/ 6172200 w 6172200"/>
              <a:gd name="connsiteY17" fmla="*/ 2628172 h 2628172"/>
              <a:gd name="connsiteX18" fmla="*/ 0 w 6172200"/>
              <a:gd name="connsiteY18" fmla="*/ 2628172 h 2628172"/>
              <a:gd name="connsiteX0" fmla="*/ 0 w 6172200"/>
              <a:gd name="connsiteY0" fmla="*/ 2646972 h 2646972"/>
              <a:gd name="connsiteX1" fmla="*/ 0 w 6172200"/>
              <a:gd name="connsiteY1" fmla="*/ 2583472 h 2646972"/>
              <a:gd name="connsiteX2" fmla="*/ 450850 w 6172200"/>
              <a:gd name="connsiteY2" fmla="*/ 2564422 h 2646972"/>
              <a:gd name="connsiteX3" fmla="*/ 895350 w 6172200"/>
              <a:gd name="connsiteY3" fmla="*/ 2481872 h 2646972"/>
              <a:gd name="connsiteX4" fmla="*/ 1320800 w 6172200"/>
              <a:gd name="connsiteY4" fmla="*/ 2367572 h 2646972"/>
              <a:gd name="connsiteX5" fmla="*/ 1778000 w 6172200"/>
              <a:gd name="connsiteY5" fmla="*/ 2285022 h 2646972"/>
              <a:gd name="connsiteX6" fmla="*/ 2241550 w 6172200"/>
              <a:gd name="connsiteY6" fmla="*/ 2202472 h 2646972"/>
              <a:gd name="connsiteX7" fmla="*/ 2641600 w 6172200"/>
              <a:gd name="connsiteY7" fmla="*/ 2158022 h 2646972"/>
              <a:gd name="connsiteX8" fmla="*/ 3105150 w 6172200"/>
              <a:gd name="connsiteY8" fmla="*/ 1741462 h 2646972"/>
              <a:gd name="connsiteX9" fmla="*/ 3534410 w 6172200"/>
              <a:gd name="connsiteY9" fmla="*/ 819442 h 2646972"/>
              <a:gd name="connsiteX10" fmla="*/ 3973830 w 6172200"/>
              <a:gd name="connsiteY10" fmla="*/ 146342 h 2646972"/>
              <a:gd name="connsiteX11" fmla="*/ 4419600 w 6172200"/>
              <a:gd name="connsiteY11" fmla="*/ 20612 h 2646972"/>
              <a:gd name="connsiteX12" fmla="*/ 4880610 w 6172200"/>
              <a:gd name="connsiteY12" fmla="*/ 16802 h 2646972"/>
              <a:gd name="connsiteX13" fmla="*/ 5226050 w 6172200"/>
              <a:gd name="connsiteY13" fmla="*/ 1618272 h 2646972"/>
              <a:gd name="connsiteX14" fmla="*/ 5556250 w 6172200"/>
              <a:gd name="connsiteY14" fmla="*/ 1402372 h 2646972"/>
              <a:gd name="connsiteX15" fmla="*/ 5829300 w 6172200"/>
              <a:gd name="connsiteY15" fmla="*/ 1243622 h 2646972"/>
              <a:gd name="connsiteX16" fmla="*/ 6172200 w 6172200"/>
              <a:gd name="connsiteY16" fmla="*/ 1110272 h 2646972"/>
              <a:gd name="connsiteX17" fmla="*/ 6172200 w 6172200"/>
              <a:gd name="connsiteY17" fmla="*/ 2646972 h 2646972"/>
              <a:gd name="connsiteX18" fmla="*/ 0 w 6172200"/>
              <a:gd name="connsiteY18" fmla="*/ 2646972 h 2646972"/>
              <a:gd name="connsiteX0" fmla="*/ 0 w 6172200"/>
              <a:gd name="connsiteY0" fmla="*/ 2646972 h 2646972"/>
              <a:gd name="connsiteX1" fmla="*/ 0 w 6172200"/>
              <a:gd name="connsiteY1" fmla="*/ 2583472 h 2646972"/>
              <a:gd name="connsiteX2" fmla="*/ 450850 w 6172200"/>
              <a:gd name="connsiteY2" fmla="*/ 2564422 h 2646972"/>
              <a:gd name="connsiteX3" fmla="*/ 895350 w 6172200"/>
              <a:gd name="connsiteY3" fmla="*/ 2481872 h 2646972"/>
              <a:gd name="connsiteX4" fmla="*/ 1320800 w 6172200"/>
              <a:gd name="connsiteY4" fmla="*/ 2367572 h 2646972"/>
              <a:gd name="connsiteX5" fmla="*/ 1778000 w 6172200"/>
              <a:gd name="connsiteY5" fmla="*/ 2285022 h 2646972"/>
              <a:gd name="connsiteX6" fmla="*/ 2241550 w 6172200"/>
              <a:gd name="connsiteY6" fmla="*/ 2202472 h 2646972"/>
              <a:gd name="connsiteX7" fmla="*/ 2641600 w 6172200"/>
              <a:gd name="connsiteY7" fmla="*/ 2158022 h 2646972"/>
              <a:gd name="connsiteX8" fmla="*/ 3105150 w 6172200"/>
              <a:gd name="connsiteY8" fmla="*/ 1741462 h 2646972"/>
              <a:gd name="connsiteX9" fmla="*/ 3534410 w 6172200"/>
              <a:gd name="connsiteY9" fmla="*/ 819442 h 2646972"/>
              <a:gd name="connsiteX10" fmla="*/ 3973830 w 6172200"/>
              <a:gd name="connsiteY10" fmla="*/ 146342 h 2646972"/>
              <a:gd name="connsiteX11" fmla="*/ 4419600 w 6172200"/>
              <a:gd name="connsiteY11" fmla="*/ 20612 h 2646972"/>
              <a:gd name="connsiteX12" fmla="*/ 4880610 w 6172200"/>
              <a:gd name="connsiteY12" fmla="*/ 16802 h 2646972"/>
              <a:gd name="connsiteX13" fmla="*/ 5317490 w 6172200"/>
              <a:gd name="connsiteY13" fmla="*/ 132372 h 2646972"/>
              <a:gd name="connsiteX14" fmla="*/ 5556250 w 6172200"/>
              <a:gd name="connsiteY14" fmla="*/ 1402372 h 2646972"/>
              <a:gd name="connsiteX15" fmla="*/ 5829300 w 6172200"/>
              <a:gd name="connsiteY15" fmla="*/ 1243622 h 2646972"/>
              <a:gd name="connsiteX16" fmla="*/ 6172200 w 6172200"/>
              <a:gd name="connsiteY16" fmla="*/ 1110272 h 2646972"/>
              <a:gd name="connsiteX17" fmla="*/ 6172200 w 6172200"/>
              <a:gd name="connsiteY17" fmla="*/ 2646972 h 2646972"/>
              <a:gd name="connsiteX18" fmla="*/ 0 w 6172200"/>
              <a:gd name="connsiteY18" fmla="*/ 2646972 h 2646972"/>
              <a:gd name="connsiteX0" fmla="*/ 0 w 6172200"/>
              <a:gd name="connsiteY0" fmla="*/ 2646972 h 2646972"/>
              <a:gd name="connsiteX1" fmla="*/ 0 w 6172200"/>
              <a:gd name="connsiteY1" fmla="*/ 2583472 h 2646972"/>
              <a:gd name="connsiteX2" fmla="*/ 450850 w 6172200"/>
              <a:gd name="connsiteY2" fmla="*/ 2564422 h 2646972"/>
              <a:gd name="connsiteX3" fmla="*/ 895350 w 6172200"/>
              <a:gd name="connsiteY3" fmla="*/ 2481872 h 2646972"/>
              <a:gd name="connsiteX4" fmla="*/ 1320800 w 6172200"/>
              <a:gd name="connsiteY4" fmla="*/ 2367572 h 2646972"/>
              <a:gd name="connsiteX5" fmla="*/ 1778000 w 6172200"/>
              <a:gd name="connsiteY5" fmla="*/ 2285022 h 2646972"/>
              <a:gd name="connsiteX6" fmla="*/ 2241550 w 6172200"/>
              <a:gd name="connsiteY6" fmla="*/ 2202472 h 2646972"/>
              <a:gd name="connsiteX7" fmla="*/ 2641600 w 6172200"/>
              <a:gd name="connsiteY7" fmla="*/ 2158022 h 2646972"/>
              <a:gd name="connsiteX8" fmla="*/ 3105150 w 6172200"/>
              <a:gd name="connsiteY8" fmla="*/ 1741462 h 2646972"/>
              <a:gd name="connsiteX9" fmla="*/ 3534410 w 6172200"/>
              <a:gd name="connsiteY9" fmla="*/ 819442 h 2646972"/>
              <a:gd name="connsiteX10" fmla="*/ 3973830 w 6172200"/>
              <a:gd name="connsiteY10" fmla="*/ 146342 h 2646972"/>
              <a:gd name="connsiteX11" fmla="*/ 4419600 w 6172200"/>
              <a:gd name="connsiteY11" fmla="*/ 20612 h 2646972"/>
              <a:gd name="connsiteX12" fmla="*/ 4880610 w 6172200"/>
              <a:gd name="connsiteY12" fmla="*/ 16802 h 2646972"/>
              <a:gd name="connsiteX13" fmla="*/ 5317490 w 6172200"/>
              <a:gd name="connsiteY13" fmla="*/ 132372 h 2646972"/>
              <a:gd name="connsiteX14" fmla="*/ 5556250 w 6172200"/>
              <a:gd name="connsiteY14" fmla="*/ 1402372 h 2646972"/>
              <a:gd name="connsiteX15" fmla="*/ 5897880 w 6172200"/>
              <a:gd name="connsiteY15" fmla="*/ 253022 h 2646972"/>
              <a:gd name="connsiteX16" fmla="*/ 6172200 w 6172200"/>
              <a:gd name="connsiteY16" fmla="*/ 1110272 h 2646972"/>
              <a:gd name="connsiteX17" fmla="*/ 6172200 w 6172200"/>
              <a:gd name="connsiteY17" fmla="*/ 2646972 h 2646972"/>
              <a:gd name="connsiteX18" fmla="*/ 0 w 6172200"/>
              <a:gd name="connsiteY18" fmla="*/ 2646972 h 2646972"/>
              <a:gd name="connsiteX0" fmla="*/ 0 w 6172200"/>
              <a:gd name="connsiteY0" fmla="*/ 2646972 h 2646972"/>
              <a:gd name="connsiteX1" fmla="*/ 0 w 6172200"/>
              <a:gd name="connsiteY1" fmla="*/ 2583472 h 2646972"/>
              <a:gd name="connsiteX2" fmla="*/ 450850 w 6172200"/>
              <a:gd name="connsiteY2" fmla="*/ 2564422 h 2646972"/>
              <a:gd name="connsiteX3" fmla="*/ 895350 w 6172200"/>
              <a:gd name="connsiteY3" fmla="*/ 2481872 h 2646972"/>
              <a:gd name="connsiteX4" fmla="*/ 1320800 w 6172200"/>
              <a:gd name="connsiteY4" fmla="*/ 2367572 h 2646972"/>
              <a:gd name="connsiteX5" fmla="*/ 1778000 w 6172200"/>
              <a:gd name="connsiteY5" fmla="*/ 2285022 h 2646972"/>
              <a:gd name="connsiteX6" fmla="*/ 2241550 w 6172200"/>
              <a:gd name="connsiteY6" fmla="*/ 2202472 h 2646972"/>
              <a:gd name="connsiteX7" fmla="*/ 2641600 w 6172200"/>
              <a:gd name="connsiteY7" fmla="*/ 2158022 h 2646972"/>
              <a:gd name="connsiteX8" fmla="*/ 3105150 w 6172200"/>
              <a:gd name="connsiteY8" fmla="*/ 1741462 h 2646972"/>
              <a:gd name="connsiteX9" fmla="*/ 3534410 w 6172200"/>
              <a:gd name="connsiteY9" fmla="*/ 819442 h 2646972"/>
              <a:gd name="connsiteX10" fmla="*/ 3973830 w 6172200"/>
              <a:gd name="connsiteY10" fmla="*/ 146342 h 2646972"/>
              <a:gd name="connsiteX11" fmla="*/ 4419600 w 6172200"/>
              <a:gd name="connsiteY11" fmla="*/ 20612 h 2646972"/>
              <a:gd name="connsiteX12" fmla="*/ 4880610 w 6172200"/>
              <a:gd name="connsiteY12" fmla="*/ 16802 h 2646972"/>
              <a:gd name="connsiteX13" fmla="*/ 5317490 w 6172200"/>
              <a:gd name="connsiteY13" fmla="*/ 132372 h 2646972"/>
              <a:gd name="connsiteX14" fmla="*/ 5662930 w 6172200"/>
              <a:gd name="connsiteY14" fmla="*/ 206032 h 2646972"/>
              <a:gd name="connsiteX15" fmla="*/ 5897880 w 6172200"/>
              <a:gd name="connsiteY15" fmla="*/ 253022 h 2646972"/>
              <a:gd name="connsiteX16" fmla="*/ 6172200 w 6172200"/>
              <a:gd name="connsiteY16" fmla="*/ 1110272 h 2646972"/>
              <a:gd name="connsiteX17" fmla="*/ 6172200 w 6172200"/>
              <a:gd name="connsiteY17" fmla="*/ 2646972 h 2646972"/>
              <a:gd name="connsiteX18" fmla="*/ 0 w 6172200"/>
              <a:gd name="connsiteY18" fmla="*/ 2646972 h 2646972"/>
              <a:gd name="connsiteX0" fmla="*/ 0 w 7940040"/>
              <a:gd name="connsiteY0" fmla="*/ 2646972 h 2646972"/>
              <a:gd name="connsiteX1" fmla="*/ 0 w 7940040"/>
              <a:gd name="connsiteY1" fmla="*/ 2583472 h 2646972"/>
              <a:gd name="connsiteX2" fmla="*/ 450850 w 7940040"/>
              <a:gd name="connsiteY2" fmla="*/ 2564422 h 2646972"/>
              <a:gd name="connsiteX3" fmla="*/ 895350 w 7940040"/>
              <a:gd name="connsiteY3" fmla="*/ 2481872 h 2646972"/>
              <a:gd name="connsiteX4" fmla="*/ 1320800 w 7940040"/>
              <a:gd name="connsiteY4" fmla="*/ 2367572 h 2646972"/>
              <a:gd name="connsiteX5" fmla="*/ 1778000 w 7940040"/>
              <a:gd name="connsiteY5" fmla="*/ 2285022 h 2646972"/>
              <a:gd name="connsiteX6" fmla="*/ 2241550 w 7940040"/>
              <a:gd name="connsiteY6" fmla="*/ 2202472 h 2646972"/>
              <a:gd name="connsiteX7" fmla="*/ 2641600 w 7940040"/>
              <a:gd name="connsiteY7" fmla="*/ 2158022 h 2646972"/>
              <a:gd name="connsiteX8" fmla="*/ 3105150 w 7940040"/>
              <a:gd name="connsiteY8" fmla="*/ 1741462 h 2646972"/>
              <a:gd name="connsiteX9" fmla="*/ 3534410 w 7940040"/>
              <a:gd name="connsiteY9" fmla="*/ 819442 h 2646972"/>
              <a:gd name="connsiteX10" fmla="*/ 3973830 w 7940040"/>
              <a:gd name="connsiteY10" fmla="*/ 146342 h 2646972"/>
              <a:gd name="connsiteX11" fmla="*/ 4419600 w 7940040"/>
              <a:gd name="connsiteY11" fmla="*/ 20612 h 2646972"/>
              <a:gd name="connsiteX12" fmla="*/ 4880610 w 7940040"/>
              <a:gd name="connsiteY12" fmla="*/ 16802 h 2646972"/>
              <a:gd name="connsiteX13" fmla="*/ 5317490 w 7940040"/>
              <a:gd name="connsiteY13" fmla="*/ 132372 h 2646972"/>
              <a:gd name="connsiteX14" fmla="*/ 5662930 w 7940040"/>
              <a:gd name="connsiteY14" fmla="*/ 206032 h 2646972"/>
              <a:gd name="connsiteX15" fmla="*/ 5897880 w 7940040"/>
              <a:gd name="connsiteY15" fmla="*/ 253022 h 2646972"/>
              <a:gd name="connsiteX16" fmla="*/ 7940040 w 7940040"/>
              <a:gd name="connsiteY16" fmla="*/ 325412 h 2646972"/>
              <a:gd name="connsiteX17" fmla="*/ 6172200 w 7940040"/>
              <a:gd name="connsiteY17" fmla="*/ 2646972 h 2646972"/>
              <a:gd name="connsiteX18" fmla="*/ 0 w 7940040"/>
              <a:gd name="connsiteY18" fmla="*/ 2646972 h 2646972"/>
              <a:gd name="connsiteX0" fmla="*/ 0 w 7947660"/>
              <a:gd name="connsiteY0" fmla="*/ 2646972 h 2654592"/>
              <a:gd name="connsiteX1" fmla="*/ 0 w 7947660"/>
              <a:gd name="connsiteY1" fmla="*/ 2583472 h 2654592"/>
              <a:gd name="connsiteX2" fmla="*/ 450850 w 7947660"/>
              <a:gd name="connsiteY2" fmla="*/ 2564422 h 2654592"/>
              <a:gd name="connsiteX3" fmla="*/ 895350 w 7947660"/>
              <a:gd name="connsiteY3" fmla="*/ 2481872 h 2654592"/>
              <a:gd name="connsiteX4" fmla="*/ 1320800 w 7947660"/>
              <a:gd name="connsiteY4" fmla="*/ 2367572 h 2654592"/>
              <a:gd name="connsiteX5" fmla="*/ 1778000 w 7947660"/>
              <a:gd name="connsiteY5" fmla="*/ 2285022 h 2654592"/>
              <a:gd name="connsiteX6" fmla="*/ 2241550 w 7947660"/>
              <a:gd name="connsiteY6" fmla="*/ 2202472 h 2654592"/>
              <a:gd name="connsiteX7" fmla="*/ 2641600 w 7947660"/>
              <a:gd name="connsiteY7" fmla="*/ 2158022 h 2654592"/>
              <a:gd name="connsiteX8" fmla="*/ 3105150 w 7947660"/>
              <a:gd name="connsiteY8" fmla="*/ 1741462 h 2654592"/>
              <a:gd name="connsiteX9" fmla="*/ 3534410 w 7947660"/>
              <a:gd name="connsiteY9" fmla="*/ 819442 h 2654592"/>
              <a:gd name="connsiteX10" fmla="*/ 3973830 w 7947660"/>
              <a:gd name="connsiteY10" fmla="*/ 146342 h 2654592"/>
              <a:gd name="connsiteX11" fmla="*/ 4419600 w 7947660"/>
              <a:gd name="connsiteY11" fmla="*/ 20612 h 2654592"/>
              <a:gd name="connsiteX12" fmla="*/ 4880610 w 7947660"/>
              <a:gd name="connsiteY12" fmla="*/ 16802 h 2654592"/>
              <a:gd name="connsiteX13" fmla="*/ 5317490 w 7947660"/>
              <a:gd name="connsiteY13" fmla="*/ 132372 h 2654592"/>
              <a:gd name="connsiteX14" fmla="*/ 5662930 w 7947660"/>
              <a:gd name="connsiteY14" fmla="*/ 206032 h 2654592"/>
              <a:gd name="connsiteX15" fmla="*/ 5897880 w 7947660"/>
              <a:gd name="connsiteY15" fmla="*/ 253022 h 2654592"/>
              <a:gd name="connsiteX16" fmla="*/ 7940040 w 7947660"/>
              <a:gd name="connsiteY16" fmla="*/ 325412 h 2654592"/>
              <a:gd name="connsiteX17" fmla="*/ 7947660 w 7947660"/>
              <a:gd name="connsiteY17" fmla="*/ 2654592 h 2654592"/>
              <a:gd name="connsiteX18" fmla="*/ 0 w 7947660"/>
              <a:gd name="connsiteY18" fmla="*/ 2646972 h 2654592"/>
              <a:gd name="connsiteX0" fmla="*/ 0 w 7947660"/>
              <a:gd name="connsiteY0" fmla="*/ 2646972 h 2654592"/>
              <a:gd name="connsiteX1" fmla="*/ 0 w 7947660"/>
              <a:gd name="connsiteY1" fmla="*/ 2583472 h 2654592"/>
              <a:gd name="connsiteX2" fmla="*/ 450850 w 7947660"/>
              <a:gd name="connsiteY2" fmla="*/ 2564422 h 2654592"/>
              <a:gd name="connsiteX3" fmla="*/ 895350 w 7947660"/>
              <a:gd name="connsiteY3" fmla="*/ 2481872 h 2654592"/>
              <a:gd name="connsiteX4" fmla="*/ 1320800 w 7947660"/>
              <a:gd name="connsiteY4" fmla="*/ 2367572 h 2654592"/>
              <a:gd name="connsiteX5" fmla="*/ 1778000 w 7947660"/>
              <a:gd name="connsiteY5" fmla="*/ 2285022 h 2654592"/>
              <a:gd name="connsiteX6" fmla="*/ 2241550 w 7947660"/>
              <a:gd name="connsiteY6" fmla="*/ 2202472 h 2654592"/>
              <a:gd name="connsiteX7" fmla="*/ 2641600 w 7947660"/>
              <a:gd name="connsiteY7" fmla="*/ 2158022 h 2654592"/>
              <a:gd name="connsiteX8" fmla="*/ 3105150 w 7947660"/>
              <a:gd name="connsiteY8" fmla="*/ 1741462 h 2654592"/>
              <a:gd name="connsiteX9" fmla="*/ 3534410 w 7947660"/>
              <a:gd name="connsiteY9" fmla="*/ 819442 h 2654592"/>
              <a:gd name="connsiteX10" fmla="*/ 3973830 w 7947660"/>
              <a:gd name="connsiteY10" fmla="*/ 146342 h 2654592"/>
              <a:gd name="connsiteX11" fmla="*/ 4419600 w 7947660"/>
              <a:gd name="connsiteY11" fmla="*/ 20612 h 2654592"/>
              <a:gd name="connsiteX12" fmla="*/ 4880610 w 7947660"/>
              <a:gd name="connsiteY12" fmla="*/ 16802 h 2654592"/>
              <a:gd name="connsiteX13" fmla="*/ 5317490 w 7947660"/>
              <a:gd name="connsiteY13" fmla="*/ 132372 h 2654592"/>
              <a:gd name="connsiteX14" fmla="*/ 5662930 w 7947660"/>
              <a:gd name="connsiteY14" fmla="*/ 206032 h 2654592"/>
              <a:gd name="connsiteX15" fmla="*/ 5897880 w 7947660"/>
              <a:gd name="connsiteY15" fmla="*/ 253022 h 2654592"/>
              <a:gd name="connsiteX16" fmla="*/ 7940040 w 7947660"/>
              <a:gd name="connsiteY16" fmla="*/ 325412 h 2654592"/>
              <a:gd name="connsiteX17" fmla="*/ 7947660 w 7947660"/>
              <a:gd name="connsiteY17" fmla="*/ 2654592 h 2654592"/>
              <a:gd name="connsiteX18" fmla="*/ 0 w 7947660"/>
              <a:gd name="connsiteY18" fmla="*/ 2646972 h 2654592"/>
              <a:gd name="connsiteX0" fmla="*/ 0 w 7947660"/>
              <a:gd name="connsiteY0" fmla="*/ 2646972 h 2654592"/>
              <a:gd name="connsiteX1" fmla="*/ 0 w 7947660"/>
              <a:gd name="connsiteY1" fmla="*/ 2583472 h 2654592"/>
              <a:gd name="connsiteX2" fmla="*/ 450850 w 7947660"/>
              <a:gd name="connsiteY2" fmla="*/ 2564422 h 2654592"/>
              <a:gd name="connsiteX3" fmla="*/ 895350 w 7947660"/>
              <a:gd name="connsiteY3" fmla="*/ 2481872 h 2654592"/>
              <a:gd name="connsiteX4" fmla="*/ 1320800 w 7947660"/>
              <a:gd name="connsiteY4" fmla="*/ 2367572 h 2654592"/>
              <a:gd name="connsiteX5" fmla="*/ 1778000 w 7947660"/>
              <a:gd name="connsiteY5" fmla="*/ 2285022 h 2654592"/>
              <a:gd name="connsiteX6" fmla="*/ 2241550 w 7947660"/>
              <a:gd name="connsiteY6" fmla="*/ 2202472 h 2654592"/>
              <a:gd name="connsiteX7" fmla="*/ 2641600 w 7947660"/>
              <a:gd name="connsiteY7" fmla="*/ 2158022 h 2654592"/>
              <a:gd name="connsiteX8" fmla="*/ 3105150 w 7947660"/>
              <a:gd name="connsiteY8" fmla="*/ 1741462 h 2654592"/>
              <a:gd name="connsiteX9" fmla="*/ 3534410 w 7947660"/>
              <a:gd name="connsiteY9" fmla="*/ 819442 h 2654592"/>
              <a:gd name="connsiteX10" fmla="*/ 3973830 w 7947660"/>
              <a:gd name="connsiteY10" fmla="*/ 146342 h 2654592"/>
              <a:gd name="connsiteX11" fmla="*/ 4419600 w 7947660"/>
              <a:gd name="connsiteY11" fmla="*/ 20612 h 2654592"/>
              <a:gd name="connsiteX12" fmla="*/ 4880610 w 7947660"/>
              <a:gd name="connsiteY12" fmla="*/ 16802 h 2654592"/>
              <a:gd name="connsiteX13" fmla="*/ 5317490 w 7947660"/>
              <a:gd name="connsiteY13" fmla="*/ 132372 h 2654592"/>
              <a:gd name="connsiteX14" fmla="*/ 5662930 w 7947660"/>
              <a:gd name="connsiteY14" fmla="*/ 206032 h 2654592"/>
              <a:gd name="connsiteX15" fmla="*/ 5897880 w 7947660"/>
              <a:gd name="connsiteY15" fmla="*/ 253022 h 2654592"/>
              <a:gd name="connsiteX16" fmla="*/ 6779894 w 7947660"/>
              <a:gd name="connsiteY16" fmla="*/ 375305 h 2654592"/>
              <a:gd name="connsiteX17" fmla="*/ 7940040 w 7947660"/>
              <a:gd name="connsiteY17" fmla="*/ 325412 h 2654592"/>
              <a:gd name="connsiteX18" fmla="*/ 7947660 w 7947660"/>
              <a:gd name="connsiteY18" fmla="*/ 2654592 h 2654592"/>
              <a:gd name="connsiteX19" fmla="*/ 0 w 7947660"/>
              <a:gd name="connsiteY19" fmla="*/ 2646972 h 2654592"/>
              <a:gd name="connsiteX0" fmla="*/ 0 w 7947660"/>
              <a:gd name="connsiteY0" fmla="*/ 2646972 h 2654592"/>
              <a:gd name="connsiteX1" fmla="*/ 0 w 7947660"/>
              <a:gd name="connsiteY1" fmla="*/ 2583472 h 2654592"/>
              <a:gd name="connsiteX2" fmla="*/ 450850 w 7947660"/>
              <a:gd name="connsiteY2" fmla="*/ 2564422 h 2654592"/>
              <a:gd name="connsiteX3" fmla="*/ 895350 w 7947660"/>
              <a:gd name="connsiteY3" fmla="*/ 2481872 h 2654592"/>
              <a:gd name="connsiteX4" fmla="*/ 1320800 w 7947660"/>
              <a:gd name="connsiteY4" fmla="*/ 2367572 h 2654592"/>
              <a:gd name="connsiteX5" fmla="*/ 1778000 w 7947660"/>
              <a:gd name="connsiteY5" fmla="*/ 2285022 h 2654592"/>
              <a:gd name="connsiteX6" fmla="*/ 2241550 w 7947660"/>
              <a:gd name="connsiteY6" fmla="*/ 2202472 h 2654592"/>
              <a:gd name="connsiteX7" fmla="*/ 2641600 w 7947660"/>
              <a:gd name="connsiteY7" fmla="*/ 2158022 h 2654592"/>
              <a:gd name="connsiteX8" fmla="*/ 3105150 w 7947660"/>
              <a:gd name="connsiteY8" fmla="*/ 1741462 h 2654592"/>
              <a:gd name="connsiteX9" fmla="*/ 3534410 w 7947660"/>
              <a:gd name="connsiteY9" fmla="*/ 819442 h 2654592"/>
              <a:gd name="connsiteX10" fmla="*/ 3973830 w 7947660"/>
              <a:gd name="connsiteY10" fmla="*/ 146342 h 2654592"/>
              <a:gd name="connsiteX11" fmla="*/ 4419600 w 7947660"/>
              <a:gd name="connsiteY11" fmla="*/ 20612 h 2654592"/>
              <a:gd name="connsiteX12" fmla="*/ 4880610 w 7947660"/>
              <a:gd name="connsiteY12" fmla="*/ 16802 h 2654592"/>
              <a:gd name="connsiteX13" fmla="*/ 5317490 w 7947660"/>
              <a:gd name="connsiteY13" fmla="*/ 132372 h 2654592"/>
              <a:gd name="connsiteX14" fmla="*/ 5662930 w 7947660"/>
              <a:gd name="connsiteY14" fmla="*/ 206032 h 2654592"/>
              <a:gd name="connsiteX15" fmla="*/ 5897880 w 7947660"/>
              <a:gd name="connsiteY15" fmla="*/ 253022 h 2654592"/>
              <a:gd name="connsiteX16" fmla="*/ 6779894 w 7947660"/>
              <a:gd name="connsiteY16" fmla="*/ 375305 h 2654592"/>
              <a:gd name="connsiteX17" fmla="*/ 7940040 w 7947660"/>
              <a:gd name="connsiteY17" fmla="*/ 325412 h 2654592"/>
              <a:gd name="connsiteX18" fmla="*/ 7947660 w 7947660"/>
              <a:gd name="connsiteY18" fmla="*/ 2654592 h 2654592"/>
              <a:gd name="connsiteX19" fmla="*/ 0 w 7947660"/>
              <a:gd name="connsiteY19" fmla="*/ 2646972 h 2654592"/>
              <a:gd name="connsiteX0" fmla="*/ 0 w 7947660"/>
              <a:gd name="connsiteY0" fmla="*/ 2646972 h 2654592"/>
              <a:gd name="connsiteX1" fmla="*/ 0 w 7947660"/>
              <a:gd name="connsiteY1" fmla="*/ 2583472 h 2654592"/>
              <a:gd name="connsiteX2" fmla="*/ 450850 w 7947660"/>
              <a:gd name="connsiteY2" fmla="*/ 2564422 h 2654592"/>
              <a:gd name="connsiteX3" fmla="*/ 895350 w 7947660"/>
              <a:gd name="connsiteY3" fmla="*/ 2481872 h 2654592"/>
              <a:gd name="connsiteX4" fmla="*/ 1320800 w 7947660"/>
              <a:gd name="connsiteY4" fmla="*/ 2367572 h 2654592"/>
              <a:gd name="connsiteX5" fmla="*/ 1778000 w 7947660"/>
              <a:gd name="connsiteY5" fmla="*/ 2285022 h 2654592"/>
              <a:gd name="connsiteX6" fmla="*/ 2241550 w 7947660"/>
              <a:gd name="connsiteY6" fmla="*/ 2202472 h 2654592"/>
              <a:gd name="connsiteX7" fmla="*/ 2641600 w 7947660"/>
              <a:gd name="connsiteY7" fmla="*/ 2158022 h 2654592"/>
              <a:gd name="connsiteX8" fmla="*/ 3105150 w 7947660"/>
              <a:gd name="connsiteY8" fmla="*/ 1741462 h 2654592"/>
              <a:gd name="connsiteX9" fmla="*/ 3534410 w 7947660"/>
              <a:gd name="connsiteY9" fmla="*/ 819442 h 2654592"/>
              <a:gd name="connsiteX10" fmla="*/ 3973830 w 7947660"/>
              <a:gd name="connsiteY10" fmla="*/ 146342 h 2654592"/>
              <a:gd name="connsiteX11" fmla="*/ 4419600 w 7947660"/>
              <a:gd name="connsiteY11" fmla="*/ 20612 h 2654592"/>
              <a:gd name="connsiteX12" fmla="*/ 4880610 w 7947660"/>
              <a:gd name="connsiteY12" fmla="*/ 16802 h 2654592"/>
              <a:gd name="connsiteX13" fmla="*/ 5317490 w 7947660"/>
              <a:gd name="connsiteY13" fmla="*/ 132372 h 2654592"/>
              <a:gd name="connsiteX14" fmla="*/ 5662930 w 7947660"/>
              <a:gd name="connsiteY14" fmla="*/ 206032 h 2654592"/>
              <a:gd name="connsiteX15" fmla="*/ 5897880 w 7947660"/>
              <a:gd name="connsiteY15" fmla="*/ 253022 h 2654592"/>
              <a:gd name="connsiteX16" fmla="*/ 6825614 w 7947660"/>
              <a:gd name="connsiteY16" fmla="*/ 946805 h 2654592"/>
              <a:gd name="connsiteX17" fmla="*/ 7940040 w 7947660"/>
              <a:gd name="connsiteY17" fmla="*/ 325412 h 2654592"/>
              <a:gd name="connsiteX18" fmla="*/ 7947660 w 7947660"/>
              <a:gd name="connsiteY18" fmla="*/ 2654592 h 2654592"/>
              <a:gd name="connsiteX19" fmla="*/ 0 w 7947660"/>
              <a:gd name="connsiteY19" fmla="*/ 2646972 h 2654592"/>
              <a:gd name="connsiteX0" fmla="*/ 0 w 7947660"/>
              <a:gd name="connsiteY0" fmla="*/ 2646972 h 2654592"/>
              <a:gd name="connsiteX1" fmla="*/ 0 w 7947660"/>
              <a:gd name="connsiteY1" fmla="*/ 2583472 h 2654592"/>
              <a:gd name="connsiteX2" fmla="*/ 450850 w 7947660"/>
              <a:gd name="connsiteY2" fmla="*/ 2564422 h 2654592"/>
              <a:gd name="connsiteX3" fmla="*/ 895350 w 7947660"/>
              <a:gd name="connsiteY3" fmla="*/ 2481872 h 2654592"/>
              <a:gd name="connsiteX4" fmla="*/ 1320800 w 7947660"/>
              <a:gd name="connsiteY4" fmla="*/ 2367572 h 2654592"/>
              <a:gd name="connsiteX5" fmla="*/ 1778000 w 7947660"/>
              <a:gd name="connsiteY5" fmla="*/ 2285022 h 2654592"/>
              <a:gd name="connsiteX6" fmla="*/ 2241550 w 7947660"/>
              <a:gd name="connsiteY6" fmla="*/ 2202472 h 2654592"/>
              <a:gd name="connsiteX7" fmla="*/ 2641600 w 7947660"/>
              <a:gd name="connsiteY7" fmla="*/ 2158022 h 2654592"/>
              <a:gd name="connsiteX8" fmla="*/ 3105150 w 7947660"/>
              <a:gd name="connsiteY8" fmla="*/ 1741462 h 2654592"/>
              <a:gd name="connsiteX9" fmla="*/ 3534410 w 7947660"/>
              <a:gd name="connsiteY9" fmla="*/ 819442 h 2654592"/>
              <a:gd name="connsiteX10" fmla="*/ 3973830 w 7947660"/>
              <a:gd name="connsiteY10" fmla="*/ 146342 h 2654592"/>
              <a:gd name="connsiteX11" fmla="*/ 4419600 w 7947660"/>
              <a:gd name="connsiteY11" fmla="*/ 20612 h 2654592"/>
              <a:gd name="connsiteX12" fmla="*/ 4880610 w 7947660"/>
              <a:gd name="connsiteY12" fmla="*/ 16802 h 2654592"/>
              <a:gd name="connsiteX13" fmla="*/ 5317490 w 7947660"/>
              <a:gd name="connsiteY13" fmla="*/ 132372 h 2654592"/>
              <a:gd name="connsiteX14" fmla="*/ 5662930 w 7947660"/>
              <a:gd name="connsiteY14" fmla="*/ 206032 h 2654592"/>
              <a:gd name="connsiteX15" fmla="*/ 5897880 w 7947660"/>
              <a:gd name="connsiteY15" fmla="*/ 253022 h 2654592"/>
              <a:gd name="connsiteX16" fmla="*/ 6901814 w 7947660"/>
              <a:gd name="connsiteY16" fmla="*/ 321965 h 2654592"/>
              <a:gd name="connsiteX17" fmla="*/ 7940040 w 7947660"/>
              <a:gd name="connsiteY17" fmla="*/ 325412 h 2654592"/>
              <a:gd name="connsiteX18" fmla="*/ 7947660 w 7947660"/>
              <a:gd name="connsiteY18" fmla="*/ 2654592 h 2654592"/>
              <a:gd name="connsiteX19" fmla="*/ 0 w 7947660"/>
              <a:gd name="connsiteY19" fmla="*/ 2646972 h 2654592"/>
              <a:gd name="connsiteX0" fmla="*/ 0 w 7947660"/>
              <a:gd name="connsiteY0" fmla="*/ 2646972 h 2654592"/>
              <a:gd name="connsiteX1" fmla="*/ 0 w 7947660"/>
              <a:gd name="connsiteY1" fmla="*/ 2583472 h 2654592"/>
              <a:gd name="connsiteX2" fmla="*/ 450850 w 7947660"/>
              <a:gd name="connsiteY2" fmla="*/ 2564422 h 2654592"/>
              <a:gd name="connsiteX3" fmla="*/ 895350 w 7947660"/>
              <a:gd name="connsiteY3" fmla="*/ 2481872 h 2654592"/>
              <a:gd name="connsiteX4" fmla="*/ 1320800 w 7947660"/>
              <a:gd name="connsiteY4" fmla="*/ 2367572 h 2654592"/>
              <a:gd name="connsiteX5" fmla="*/ 1778000 w 7947660"/>
              <a:gd name="connsiteY5" fmla="*/ 2285022 h 2654592"/>
              <a:gd name="connsiteX6" fmla="*/ 2241550 w 7947660"/>
              <a:gd name="connsiteY6" fmla="*/ 2202472 h 2654592"/>
              <a:gd name="connsiteX7" fmla="*/ 2641600 w 7947660"/>
              <a:gd name="connsiteY7" fmla="*/ 2158022 h 2654592"/>
              <a:gd name="connsiteX8" fmla="*/ 3105150 w 7947660"/>
              <a:gd name="connsiteY8" fmla="*/ 1741462 h 2654592"/>
              <a:gd name="connsiteX9" fmla="*/ 3534410 w 7947660"/>
              <a:gd name="connsiteY9" fmla="*/ 819442 h 2654592"/>
              <a:gd name="connsiteX10" fmla="*/ 3973830 w 7947660"/>
              <a:gd name="connsiteY10" fmla="*/ 146342 h 2654592"/>
              <a:gd name="connsiteX11" fmla="*/ 4419600 w 7947660"/>
              <a:gd name="connsiteY11" fmla="*/ 20612 h 2654592"/>
              <a:gd name="connsiteX12" fmla="*/ 4880610 w 7947660"/>
              <a:gd name="connsiteY12" fmla="*/ 16802 h 2654592"/>
              <a:gd name="connsiteX13" fmla="*/ 5317490 w 7947660"/>
              <a:gd name="connsiteY13" fmla="*/ 132372 h 2654592"/>
              <a:gd name="connsiteX14" fmla="*/ 5662930 w 7947660"/>
              <a:gd name="connsiteY14" fmla="*/ 206032 h 2654592"/>
              <a:gd name="connsiteX15" fmla="*/ 5989320 w 7947660"/>
              <a:gd name="connsiteY15" fmla="*/ 253022 h 2654592"/>
              <a:gd name="connsiteX16" fmla="*/ 6901814 w 7947660"/>
              <a:gd name="connsiteY16" fmla="*/ 321965 h 2654592"/>
              <a:gd name="connsiteX17" fmla="*/ 7940040 w 7947660"/>
              <a:gd name="connsiteY17" fmla="*/ 325412 h 2654592"/>
              <a:gd name="connsiteX18" fmla="*/ 7947660 w 7947660"/>
              <a:gd name="connsiteY18" fmla="*/ 2654592 h 2654592"/>
              <a:gd name="connsiteX19" fmla="*/ 0 w 7947660"/>
              <a:gd name="connsiteY19" fmla="*/ 2646972 h 2654592"/>
              <a:gd name="connsiteX0" fmla="*/ 0 w 7947660"/>
              <a:gd name="connsiteY0" fmla="*/ 2646972 h 2654592"/>
              <a:gd name="connsiteX1" fmla="*/ 0 w 7947660"/>
              <a:gd name="connsiteY1" fmla="*/ 2583472 h 2654592"/>
              <a:gd name="connsiteX2" fmla="*/ 450850 w 7947660"/>
              <a:gd name="connsiteY2" fmla="*/ 2564422 h 2654592"/>
              <a:gd name="connsiteX3" fmla="*/ 895350 w 7947660"/>
              <a:gd name="connsiteY3" fmla="*/ 2481872 h 2654592"/>
              <a:gd name="connsiteX4" fmla="*/ 1320800 w 7947660"/>
              <a:gd name="connsiteY4" fmla="*/ 2367572 h 2654592"/>
              <a:gd name="connsiteX5" fmla="*/ 1778000 w 7947660"/>
              <a:gd name="connsiteY5" fmla="*/ 2285022 h 2654592"/>
              <a:gd name="connsiteX6" fmla="*/ 2241550 w 7947660"/>
              <a:gd name="connsiteY6" fmla="*/ 2202472 h 2654592"/>
              <a:gd name="connsiteX7" fmla="*/ 2641600 w 7947660"/>
              <a:gd name="connsiteY7" fmla="*/ 2158022 h 2654592"/>
              <a:gd name="connsiteX8" fmla="*/ 3105150 w 7947660"/>
              <a:gd name="connsiteY8" fmla="*/ 1741462 h 2654592"/>
              <a:gd name="connsiteX9" fmla="*/ 3534410 w 7947660"/>
              <a:gd name="connsiteY9" fmla="*/ 819442 h 2654592"/>
              <a:gd name="connsiteX10" fmla="*/ 3973830 w 7947660"/>
              <a:gd name="connsiteY10" fmla="*/ 146342 h 2654592"/>
              <a:gd name="connsiteX11" fmla="*/ 4419600 w 7947660"/>
              <a:gd name="connsiteY11" fmla="*/ 20612 h 2654592"/>
              <a:gd name="connsiteX12" fmla="*/ 4880610 w 7947660"/>
              <a:gd name="connsiteY12" fmla="*/ 16802 h 2654592"/>
              <a:gd name="connsiteX13" fmla="*/ 5317490 w 7947660"/>
              <a:gd name="connsiteY13" fmla="*/ 132372 h 2654592"/>
              <a:gd name="connsiteX14" fmla="*/ 5662930 w 7947660"/>
              <a:gd name="connsiteY14" fmla="*/ 206032 h 2654592"/>
              <a:gd name="connsiteX15" fmla="*/ 5989320 w 7947660"/>
              <a:gd name="connsiteY15" fmla="*/ 253022 h 2654592"/>
              <a:gd name="connsiteX16" fmla="*/ 6901814 w 7947660"/>
              <a:gd name="connsiteY16" fmla="*/ 321965 h 2654592"/>
              <a:gd name="connsiteX17" fmla="*/ 7940040 w 7947660"/>
              <a:gd name="connsiteY17" fmla="*/ 325412 h 2654592"/>
              <a:gd name="connsiteX18" fmla="*/ 7947660 w 7947660"/>
              <a:gd name="connsiteY18" fmla="*/ 2654592 h 2654592"/>
              <a:gd name="connsiteX19" fmla="*/ 0 w 7947660"/>
              <a:gd name="connsiteY19" fmla="*/ 2646972 h 2654592"/>
              <a:gd name="connsiteX0" fmla="*/ 0 w 7947660"/>
              <a:gd name="connsiteY0" fmla="*/ 2646972 h 2654592"/>
              <a:gd name="connsiteX1" fmla="*/ 0 w 7947660"/>
              <a:gd name="connsiteY1" fmla="*/ 2583472 h 2654592"/>
              <a:gd name="connsiteX2" fmla="*/ 450850 w 7947660"/>
              <a:gd name="connsiteY2" fmla="*/ 2564422 h 2654592"/>
              <a:gd name="connsiteX3" fmla="*/ 895350 w 7947660"/>
              <a:gd name="connsiteY3" fmla="*/ 2481872 h 2654592"/>
              <a:gd name="connsiteX4" fmla="*/ 1320800 w 7947660"/>
              <a:gd name="connsiteY4" fmla="*/ 2367572 h 2654592"/>
              <a:gd name="connsiteX5" fmla="*/ 1778000 w 7947660"/>
              <a:gd name="connsiteY5" fmla="*/ 2285022 h 2654592"/>
              <a:gd name="connsiteX6" fmla="*/ 2241550 w 7947660"/>
              <a:gd name="connsiteY6" fmla="*/ 2202472 h 2654592"/>
              <a:gd name="connsiteX7" fmla="*/ 2641600 w 7947660"/>
              <a:gd name="connsiteY7" fmla="*/ 2158022 h 2654592"/>
              <a:gd name="connsiteX8" fmla="*/ 3105150 w 7947660"/>
              <a:gd name="connsiteY8" fmla="*/ 1741462 h 2654592"/>
              <a:gd name="connsiteX9" fmla="*/ 3534410 w 7947660"/>
              <a:gd name="connsiteY9" fmla="*/ 819442 h 2654592"/>
              <a:gd name="connsiteX10" fmla="*/ 3973830 w 7947660"/>
              <a:gd name="connsiteY10" fmla="*/ 146342 h 2654592"/>
              <a:gd name="connsiteX11" fmla="*/ 4419600 w 7947660"/>
              <a:gd name="connsiteY11" fmla="*/ 20612 h 2654592"/>
              <a:gd name="connsiteX12" fmla="*/ 4880610 w 7947660"/>
              <a:gd name="connsiteY12" fmla="*/ 16802 h 2654592"/>
              <a:gd name="connsiteX13" fmla="*/ 5317490 w 7947660"/>
              <a:gd name="connsiteY13" fmla="*/ 132372 h 2654592"/>
              <a:gd name="connsiteX14" fmla="*/ 5662930 w 7947660"/>
              <a:gd name="connsiteY14" fmla="*/ 206032 h 2654592"/>
              <a:gd name="connsiteX15" fmla="*/ 5989320 w 7947660"/>
              <a:gd name="connsiteY15" fmla="*/ 253022 h 2654592"/>
              <a:gd name="connsiteX16" fmla="*/ 6901814 w 7947660"/>
              <a:gd name="connsiteY16" fmla="*/ 321965 h 2654592"/>
              <a:gd name="connsiteX17" fmla="*/ 7940040 w 7947660"/>
              <a:gd name="connsiteY17" fmla="*/ 325412 h 2654592"/>
              <a:gd name="connsiteX18" fmla="*/ 7947660 w 7947660"/>
              <a:gd name="connsiteY18" fmla="*/ 2654592 h 2654592"/>
              <a:gd name="connsiteX19" fmla="*/ 0 w 7947660"/>
              <a:gd name="connsiteY19" fmla="*/ 2646972 h 2654592"/>
              <a:gd name="connsiteX0" fmla="*/ 0 w 7947660"/>
              <a:gd name="connsiteY0" fmla="*/ 2646972 h 2654592"/>
              <a:gd name="connsiteX1" fmla="*/ 0 w 7947660"/>
              <a:gd name="connsiteY1" fmla="*/ 2583472 h 2654592"/>
              <a:gd name="connsiteX2" fmla="*/ 450850 w 7947660"/>
              <a:gd name="connsiteY2" fmla="*/ 2564422 h 2654592"/>
              <a:gd name="connsiteX3" fmla="*/ 895350 w 7947660"/>
              <a:gd name="connsiteY3" fmla="*/ 2481872 h 2654592"/>
              <a:gd name="connsiteX4" fmla="*/ 1320800 w 7947660"/>
              <a:gd name="connsiteY4" fmla="*/ 2367572 h 2654592"/>
              <a:gd name="connsiteX5" fmla="*/ 1778000 w 7947660"/>
              <a:gd name="connsiteY5" fmla="*/ 2285022 h 2654592"/>
              <a:gd name="connsiteX6" fmla="*/ 2241550 w 7947660"/>
              <a:gd name="connsiteY6" fmla="*/ 2202472 h 2654592"/>
              <a:gd name="connsiteX7" fmla="*/ 2641600 w 7947660"/>
              <a:gd name="connsiteY7" fmla="*/ 2158022 h 2654592"/>
              <a:gd name="connsiteX8" fmla="*/ 3105150 w 7947660"/>
              <a:gd name="connsiteY8" fmla="*/ 1741462 h 2654592"/>
              <a:gd name="connsiteX9" fmla="*/ 3534410 w 7947660"/>
              <a:gd name="connsiteY9" fmla="*/ 819442 h 2654592"/>
              <a:gd name="connsiteX10" fmla="*/ 3973830 w 7947660"/>
              <a:gd name="connsiteY10" fmla="*/ 146342 h 2654592"/>
              <a:gd name="connsiteX11" fmla="*/ 4419600 w 7947660"/>
              <a:gd name="connsiteY11" fmla="*/ 20612 h 2654592"/>
              <a:gd name="connsiteX12" fmla="*/ 4880610 w 7947660"/>
              <a:gd name="connsiteY12" fmla="*/ 16802 h 2654592"/>
              <a:gd name="connsiteX13" fmla="*/ 5317490 w 7947660"/>
              <a:gd name="connsiteY13" fmla="*/ 132372 h 2654592"/>
              <a:gd name="connsiteX14" fmla="*/ 5662930 w 7947660"/>
              <a:gd name="connsiteY14" fmla="*/ 206032 h 2654592"/>
              <a:gd name="connsiteX15" fmla="*/ 5989320 w 7947660"/>
              <a:gd name="connsiteY15" fmla="*/ 253022 h 2654592"/>
              <a:gd name="connsiteX16" fmla="*/ 6901814 w 7947660"/>
              <a:gd name="connsiteY16" fmla="*/ 321965 h 2654592"/>
              <a:gd name="connsiteX17" fmla="*/ 7940040 w 7947660"/>
              <a:gd name="connsiteY17" fmla="*/ 325412 h 2654592"/>
              <a:gd name="connsiteX18" fmla="*/ 7947660 w 7947660"/>
              <a:gd name="connsiteY18" fmla="*/ 2654592 h 2654592"/>
              <a:gd name="connsiteX19" fmla="*/ 0 w 7947660"/>
              <a:gd name="connsiteY19" fmla="*/ 2646972 h 2654592"/>
              <a:gd name="connsiteX0" fmla="*/ 0 w 7947660"/>
              <a:gd name="connsiteY0" fmla="*/ 2646972 h 2654592"/>
              <a:gd name="connsiteX1" fmla="*/ 0 w 7947660"/>
              <a:gd name="connsiteY1" fmla="*/ 2583472 h 2654592"/>
              <a:gd name="connsiteX2" fmla="*/ 450850 w 7947660"/>
              <a:gd name="connsiteY2" fmla="*/ 2564422 h 2654592"/>
              <a:gd name="connsiteX3" fmla="*/ 895350 w 7947660"/>
              <a:gd name="connsiteY3" fmla="*/ 2481872 h 2654592"/>
              <a:gd name="connsiteX4" fmla="*/ 1320800 w 7947660"/>
              <a:gd name="connsiteY4" fmla="*/ 2367572 h 2654592"/>
              <a:gd name="connsiteX5" fmla="*/ 1778000 w 7947660"/>
              <a:gd name="connsiteY5" fmla="*/ 2285022 h 2654592"/>
              <a:gd name="connsiteX6" fmla="*/ 2241550 w 7947660"/>
              <a:gd name="connsiteY6" fmla="*/ 2202472 h 2654592"/>
              <a:gd name="connsiteX7" fmla="*/ 2641600 w 7947660"/>
              <a:gd name="connsiteY7" fmla="*/ 2158022 h 2654592"/>
              <a:gd name="connsiteX8" fmla="*/ 3105150 w 7947660"/>
              <a:gd name="connsiteY8" fmla="*/ 1741462 h 2654592"/>
              <a:gd name="connsiteX9" fmla="*/ 3534410 w 7947660"/>
              <a:gd name="connsiteY9" fmla="*/ 819442 h 2654592"/>
              <a:gd name="connsiteX10" fmla="*/ 3973830 w 7947660"/>
              <a:gd name="connsiteY10" fmla="*/ 146342 h 2654592"/>
              <a:gd name="connsiteX11" fmla="*/ 4419600 w 7947660"/>
              <a:gd name="connsiteY11" fmla="*/ 20612 h 2654592"/>
              <a:gd name="connsiteX12" fmla="*/ 4880610 w 7947660"/>
              <a:gd name="connsiteY12" fmla="*/ 16802 h 2654592"/>
              <a:gd name="connsiteX13" fmla="*/ 5317490 w 7947660"/>
              <a:gd name="connsiteY13" fmla="*/ 132372 h 2654592"/>
              <a:gd name="connsiteX14" fmla="*/ 5662930 w 7947660"/>
              <a:gd name="connsiteY14" fmla="*/ 206032 h 2654592"/>
              <a:gd name="connsiteX15" fmla="*/ 5989320 w 7947660"/>
              <a:gd name="connsiteY15" fmla="*/ 253022 h 2654592"/>
              <a:gd name="connsiteX16" fmla="*/ 6901814 w 7947660"/>
              <a:gd name="connsiteY16" fmla="*/ 321965 h 2654592"/>
              <a:gd name="connsiteX17" fmla="*/ 7940040 w 7947660"/>
              <a:gd name="connsiteY17" fmla="*/ 325412 h 2654592"/>
              <a:gd name="connsiteX18" fmla="*/ 7947660 w 7947660"/>
              <a:gd name="connsiteY18" fmla="*/ 2654592 h 2654592"/>
              <a:gd name="connsiteX19" fmla="*/ 0 w 7947660"/>
              <a:gd name="connsiteY19" fmla="*/ 2646972 h 2654592"/>
              <a:gd name="connsiteX0" fmla="*/ 0 w 7947660"/>
              <a:gd name="connsiteY0" fmla="*/ 2646972 h 2654592"/>
              <a:gd name="connsiteX1" fmla="*/ 0 w 7947660"/>
              <a:gd name="connsiteY1" fmla="*/ 2583472 h 2654592"/>
              <a:gd name="connsiteX2" fmla="*/ 450850 w 7947660"/>
              <a:gd name="connsiteY2" fmla="*/ 2564422 h 2654592"/>
              <a:gd name="connsiteX3" fmla="*/ 895350 w 7947660"/>
              <a:gd name="connsiteY3" fmla="*/ 2481872 h 2654592"/>
              <a:gd name="connsiteX4" fmla="*/ 1320800 w 7947660"/>
              <a:gd name="connsiteY4" fmla="*/ 2367572 h 2654592"/>
              <a:gd name="connsiteX5" fmla="*/ 1778000 w 7947660"/>
              <a:gd name="connsiteY5" fmla="*/ 2285022 h 2654592"/>
              <a:gd name="connsiteX6" fmla="*/ 2241550 w 7947660"/>
              <a:gd name="connsiteY6" fmla="*/ 2202472 h 2654592"/>
              <a:gd name="connsiteX7" fmla="*/ 2641600 w 7947660"/>
              <a:gd name="connsiteY7" fmla="*/ 2158022 h 2654592"/>
              <a:gd name="connsiteX8" fmla="*/ 3105150 w 7947660"/>
              <a:gd name="connsiteY8" fmla="*/ 1741462 h 2654592"/>
              <a:gd name="connsiteX9" fmla="*/ 3534410 w 7947660"/>
              <a:gd name="connsiteY9" fmla="*/ 819442 h 2654592"/>
              <a:gd name="connsiteX10" fmla="*/ 3958590 w 7947660"/>
              <a:gd name="connsiteY10" fmla="*/ 184442 h 2654592"/>
              <a:gd name="connsiteX11" fmla="*/ 4419600 w 7947660"/>
              <a:gd name="connsiteY11" fmla="*/ 20612 h 2654592"/>
              <a:gd name="connsiteX12" fmla="*/ 4880610 w 7947660"/>
              <a:gd name="connsiteY12" fmla="*/ 16802 h 2654592"/>
              <a:gd name="connsiteX13" fmla="*/ 5317490 w 7947660"/>
              <a:gd name="connsiteY13" fmla="*/ 132372 h 2654592"/>
              <a:gd name="connsiteX14" fmla="*/ 5662930 w 7947660"/>
              <a:gd name="connsiteY14" fmla="*/ 206032 h 2654592"/>
              <a:gd name="connsiteX15" fmla="*/ 5989320 w 7947660"/>
              <a:gd name="connsiteY15" fmla="*/ 253022 h 2654592"/>
              <a:gd name="connsiteX16" fmla="*/ 6901814 w 7947660"/>
              <a:gd name="connsiteY16" fmla="*/ 321965 h 2654592"/>
              <a:gd name="connsiteX17" fmla="*/ 7940040 w 7947660"/>
              <a:gd name="connsiteY17" fmla="*/ 325412 h 2654592"/>
              <a:gd name="connsiteX18" fmla="*/ 7947660 w 7947660"/>
              <a:gd name="connsiteY18" fmla="*/ 2654592 h 2654592"/>
              <a:gd name="connsiteX19" fmla="*/ 0 w 7947660"/>
              <a:gd name="connsiteY19" fmla="*/ 2646972 h 2654592"/>
              <a:gd name="connsiteX0" fmla="*/ 0 w 7947660"/>
              <a:gd name="connsiteY0" fmla="*/ 2656434 h 2664054"/>
              <a:gd name="connsiteX1" fmla="*/ 0 w 7947660"/>
              <a:gd name="connsiteY1" fmla="*/ 2592934 h 2664054"/>
              <a:gd name="connsiteX2" fmla="*/ 450850 w 7947660"/>
              <a:gd name="connsiteY2" fmla="*/ 2573884 h 2664054"/>
              <a:gd name="connsiteX3" fmla="*/ 895350 w 7947660"/>
              <a:gd name="connsiteY3" fmla="*/ 2491334 h 2664054"/>
              <a:gd name="connsiteX4" fmla="*/ 1320800 w 7947660"/>
              <a:gd name="connsiteY4" fmla="*/ 2377034 h 2664054"/>
              <a:gd name="connsiteX5" fmla="*/ 1778000 w 7947660"/>
              <a:gd name="connsiteY5" fmla="*/ 2294484 h 2664054"/>
              <a:gd name="connsiteX6" fmla="*/ 2241550 w 7947660"/>
              <a:gd name="connsiteY6" fmla="*/ 2211934 h 2664054"/>
              <a:gd name="connsiteX7" fmla="*/ 2641600 w 7947660"/>
              <a:gd name="connsiteY7" fmla="*/ 2167484 h 2664054"/>
              <a:gd name="connsiteX8" fmla="*/ 3105150 w 7947660"/>
              <a:gd name="connsiteY8" fmla="*/ 1750924 h 2664054"/>
              <a:gd name="connsiteX9" fmla="*/ 3534410 w 7947660"/>
              <a:gd name="connsiteY9" fmla="*/ 828904 h 2664054"/>
              <a:gd name="connsiteX10" fmla="*/ 3958590 w 7947660"/>
              <a:gd name="connsiteY10" fmla="*/ 193904 h 2664054"/>
              <a:gd name="connsiteX11" fmla="*/ 4419600 w 7947660"/>
              <a:gd name="connsiteY11" fmla="*/ 30074 h 2664054"/>
              <a:gd name="connsiteX12" fmla="*/ 4880610 w 7947660"/>
              <a:gd name="connsiteY12" fmla="*/ 26264 h 2664054"/>
              <a:gd name="connsiteX13" fmla="*/ 5317490 w 7947660"/>
              <a:gd name="connsiteY13" fmla="*/ 141834 h 2664054"/>
              <a:gd name="connsiteX14" fmla="*/ 5662930 w 7947660"/>
              <a:gd name="connsiteY14" fmla="*/ 215494 h 2664054"/>
              <a:gd name="connsiteX15" fmla="*/ 5989320 w 7947660"/>
              <a:gd name="connsiteY15" fmla="*/ 262484 h 2664054"/>
              <a:gd name="connsiteX16" fmla="*/ 6901814 w 7947660"/>
              <a:gd name="connsiteY16" fmla="*/ 331427 h 2664054"/>
              <a:gd name="connsiteX17" fmla="*/ 7940040 w 7947660"/>
              <a:gd name="connsiteY17" fmla="*/ 334874 h 2664054"/>
              <a:gd name="connsiteX18" fmla="*/ 7947660 w 7947660"/>
              <a:gd name="connsiteY18" fmla="*/ 2664054 h 2664054"/>
              <a:gd name="connsiteX19" fmla="*/ 0 w 7947660"/>
              <a:gd name="connsiteY19" fmla="*/ 2656434 h 2664054"/>
              <a:gd name="connsiteX0" fmla="*/ 0 w 7947660"/>
              <a:gd name="connsiteY0" fmla="*/ 2656434 h 2664054"/>
              <a:gd name="connsiteX1" fmla="*/ 0 w 7947660"/>
              <a:gd name="connsiteY1" fmla="*/ 2592934 h 2664054"/>
              <a:gd name="connsiteX2" fmla="*/ 450850 w 7947660"/>
              <a:gd name="connsiteY2" fmla="*/ 2573884 h 2664054"/>
              <a:gd name="connsiteX3" fmla="*/ 895350 w 7947660"/>
              <a:gd name="connsiteY3" fmla="*/ 2491334 h 2664054"/>
              <a:gd name="connsiteX4" fmla="*/ 1320800 w 7947660"/>
              <a:gd name="connsiteY4" fmla="*/ 2377034 h 2664054"/>
              <a:gd name="connsiteX5" fmla="*/ 1778000 w 7947660"/>
              <a:gd name="connsiteY5" fmla="*/ 2294484 h 2664054"/>
              <a:gd name="connsiteX6" fmla="*/ 2241550 w 7947660"/>
              <a:gd name="connsiteY6" fmla="*/ 2211934 h 2664054"/>
              <a:gd name="connsiteX7" fmla="*/ 2641600 w 7947660"/>
              <a:gd name="connsiteY7" fmla="*/ 2167484 h 2664054"/>
              <a:gd name="connsiteX8" fmla="*/ 3105150 w 7947660"/>
              <a:gd name="connsiteY8" fmla="*/ 1750924 h 2664054"/>
              <a:gd name="connsiteX9" fmla="*/ 3534410 w 7947660"/>
              <a:gd name="connsiteY9" fmla="*/ 828904 h 2664054"/>
              <a:gd name="connsiteX10" fmla="*/ 3958590 w 7947660"/>
              <a:gd name="connsiteY10" fmla="*/ 193904 h 2664054"/>
              <a:gd name="connsiteX11" fmla="*/ 4419600 w 7947660"/>
              <a:gd name="connsiteY11" fmla="*/ 30074 h 2664054"/>
              <a:gd name="connsiteX12" fmla="*/ 4880610 w 7947660"/>
              <a:gd name="connsiteY12" fmla="*/ 26264 h 2664054"/>
              <a:gd name="connsiteX13" fmla="*/ 5317490 w 7947660"/>
              <a:gd name="connsiteY13" fmla="*/ 141834 h 2664054"/>
              <a:gd name="connsiteX14" fmla="*/ 5662930 w 7947660"/>
              <a:gd name="connsiteY14" fmla="*/ 215494 h 2664054"/>
              <a:gd name="connsiteX15" fmla="*/ 5989320 w 7947660"/>
              <a:gd name="connsiteY15" fmla="*/ 262484 h 2664054"/>
              <a:gd name="connsiteX16" fmla="*/ 6901814 w 7947660"/>
              <a:gd name="connsiteY16" fmla="*/ 331427 h 2664054"/>
              <a:gd name="connsiteX17" fmla="*/ 7940040 w 7947660"/>
              <a:gd name="connsiteY17" fmla="*/ 334874 h 2664054"/>
              <a:gd name="connsiteX18" fmla="*/ 7947660 w 7947660"/>
              <a:gd name="connsiteY18" fmla="*/ 2664054 h 2664054"/>
              <a:gd name="connsiteX19" fmla="*/ 0 w 7947660"/>
              <a:gd name="connsiteY19" fmla="*/ 2656434 h 2664054"/>
              <a:gd name="connsiteX0" fmla="*/ 0 w 7947660"/>
              <a:gd name="connsiteY0" fmla="*/ 2630170 h 2637790"/>
              <a:gd name="connsiteX1" fmla="*/ 0 w 7947660"/>
              <a:gd name="connsiteY1" fmla="*/ 2566670 h 2637790"/>
              <a:gd name="connsiteX2" fmla="*/ 450850 w 7947660"/>
              <a:gd name="connsiteY2" fmla="*/ 2547620 h 2637790"/>
              <a:gd name="connsiteX3" fmla="*/ 895350 w 7947660"/>
              <a:gd name="connsiteY3" fmla="*/ 2465070 h 2637790"/>
              <a:gd name="connsiteX4" fmla="*/ 1320800 w 7947660"/>
              <a:gd name="connsiteY4" fmla="*/ 2350770 h 2637790"/>
              <a:gd name="connsiteX5" fmla="*/ 1778000 w 7947660"/>
              <a:gd name="connsiteY5" fmla="*/ 2268220 h 2637790"/>
              <a:gd name="connsiteX6" fmla="*/ 2241550 w 7947660"/>
              <a:gd name="connsiteY6" fmla="*/ 2185670 h 2637790"/>
              <a:gd name="connsiteX7" fmla="*/ 2641600 w 7947660"/>
              <a:gd name="connsiteY7" fmla="*/ 2141220 h 2637790"/>
              <a:gd name="connsiteX8" fmla="*/ 3105150 w 7947660"/>
              <a:gd name="connsiteY8" fmla="*/ 1724660 h 2637790"/>
              <a:gd name="connsiteX9" fmla="*/ 3534410 w 7947660"/>
              <a:gd name="connsiteY9" fmla="*/ 802640 h 2637790"/>
              <a:gd name="connsiteX10" fmla="*/ 3958590 w 7947660"/>
              <a:gd name="connsiteY10" fmla="*/ 167640 h 2637790"/>
              <a:gd name="connsiteX11" fmla="*/ 4419600 w 7947660"/>
              <a:gd name="connsiteY11" fmla="*/ 3810 h 2637790"/>
              <a:gd name="connsiteX12" fmla="*/ 4880610 w 7947660"/>
              <a:gd name="connsiteY12" fmla="*/ 0 h 2637790"/>
              <a:gd name="connsiteX13" fmla="*/ 5317490 w 7947660"/>
              <a:gd name="connsiteY13" fmla="*/ 115570 h 2637790"/>
              <a:gd name="connsiteX14" fmla="*/ 5662930 w 7947660"/>
              <a:gd name="connsiteY14" fmla="*/ 189230 h 2637790"/>
              <a:gd name="connsiteX15" fmla="*/ 5989320 w 7947660"/>
              <a:gd name="connsiteY15" fmla="*/ 236220 h 2637790"/>
              <a:gd name="connsiteX16" fmla="*/ 6901814 w 7947660"/>
              <a:gd name="connsiteY16" fmla="*/ 305163 h 2637790"/>
              <a:gd name="connsiteX17" fmla="*/ 7940040 w 7947660"/>
              <a:gd name="connsiteY17" fmla="*/ 308610 h 2637790"/>
              <a:gd name="connsiteX18" fmla="*/ 7947660 w 7947660"/>
              <a:gd name="connsiteY18" fmla="*/ 2637790 h 2637790"/>
              <a:gd name="connsiteX19" fmla="*/ 0 w 7947660"/>
              <a:gd name="connsiteY19" fmla="*/ 2630170 h 2637790"/>
              <a:gd name="connsiteX0" fmla="*/ 0 w 7947660"/>
              <a:gd name="connsiteY0" fmla="*/ 2643304 h 2650924"/>
              <a:gd name="connsiteX1" fmla="*/ 0 w 7947660"/>
              <a:gd name="connsiteY1" fmla="*/ 2579804 h 2650924"/>
              <a:gd name="connsiteX2" fmla="*/ 450850 w 7947660"/>
              <a:gd name="connsiteY2" fmla="*/ 2560754 h 2650924"/>
              <a:gd name="connsiteX3" fmla="*/ 895350 w 7947660"/>
              <a:gd name="connsiteY3" fmla="*/ 2478204 h 2650924"/>
              <a:gd name="connsiteX4" fmla="*/ 1320800 w 7947660"/>
              <a:gd name="connsiteY4" fmla="*/ 2363904 h 2650924"/>
              <a:gd name="connsiteX5" fmla="*/ 1778000 w 7947660"/>
              <a:gd name="connsiteY5" fmla="*/ 2281354 h 2650924"/>
              <a:gd name="connsiteX6" fmla="*/ 2241550 w 7947660"/>
              <a:gd name="connsiteY6" fmla="*/ 2198804 h 2650924"/>
              <a:gd name="connsiteX7" fmla="*/ 2641600 w 7947660"/>
              <a:gd name="connsiteY7" fmla="*/ 2154354 h 2650924"/>
              <a:gd name="connsiteX8" fmla="*/ 3105150 w 7947660"/>
              <a:gd name="connsiteY8" fmla="*/ 1737794 h 2650924"/>
              <a:gd name="connsiteX9" fmla="*/ 3534410 w 7947660"/>
              <a:gd name="connsiteY9" fmla="*/ 815774 h 2650924"/>
              <a:gd name="connsiteX10" fmla="*/ 3958590 w 7947660"/>
              <a:gd name="connsiteY10" fmla="*/ 180774 h 2650924"/>
              <a:gd name="connsiteX11" fmla="*/ 4427220 w 7947660"/>
              <a:gd name="connsiteY11" fmla="*/ 1704 h 2650924"/>
              <a:gd name="connsiteX12" fmla="*/ 4880610 w 7947660"/>
              <a:gd name="connsiteY12" fmla="*/ 13134 h 2650924"/>
              <a:gd name="connsiteX13" fmla="*/ 5317490 w 7947660"/>
              <a:gd name="connsiteY13" fmla="*/ 128704 h 2650924"/>
              <a:gd name="connsiteX14" fmla="*/ 5662930 w 7947660"/>
              <a:gd name="connsiteY14" fmla="*/ 202364 h 2650924"/>
              <a:gd name="connsiteX15" fmla="*/ 5989320 w 7947660"/>
              <a:gd name="connsiteY15" fmla="*/ 249354 h 2650924"/>
              <a:gd name="connsiteX16" fmla="*/ 6901814 w 7947660"/>
              <a:gd name="connsiteY16" fmla="*/ 318297 h 2650924"/>
              <a:gd name="connsiteX17" fmla="*/ 7940040 w 7947660"/>
              <a:gd name="connsiteY17" fmla="*/ 321744 h 2650924"/>
              <a:gd name="connsiteX18" fmla="*/ 7947660 w 7947660"/>
              <a:gd name="connsiteY18" fmla="*/ 2650924 h 2650924"/>
              <a:gd name="connsiteX19" fmla="*/ 0 w 7947660"/>
              <a:gd name="connsiteY19" fmla="*/ 2643304 h 2650924"/>
              <a:gd name="connsiteX0" fmla="*/ 0 w 7947660"/>
              <a:gd name="connsiteY0" fmla="*/ 2645702 h 2653322"/>
              <a:gd name="connsiteX1" fmla="*/ 0 w 7947660"/>
              <a:gd name="connsiteY1" fmla="*/ 2582202 h 2653322"/>
              <a:gd name="connsiteX2" fmla="*/ 450850 w 7947660"/>
              <a:gd name="connsiteY2" fmla="*/ 2563152 h 2653322"/>
              <a:gd name="connsiteX3" fmla="*/ 895350 w 7947660"/>
              <a:gd name="connsiteY3" fmla="*/ 2480602 h 2653322"/>
              <a:gd name="connsiteX4" fmla="*/ 1320800 w 7947660"/>
              <a:gd name="connsiteY4" fmla="*/ 2366302 h 2653322"/>
              <a:gd name="connsiteX5" fmla="*/ 1778000 w 7947660"/>
              <a:gd name="connsiteY5" fmla="*/ 2283752 h 2653322"/>
              <a:gd name="connsiteX6" fmla="*/ 2241550 w 7947660"/>
              <a:gd name="connsiteY6" fmla="*/ 2201202 h 2653322"/>
              <a:gd name="connsiteX7" fmla="*/ 2641600 w 7947660"/>
              <a:gd name="connsiteY7" fmla="*/ 2156752 h 2653322"/>
              <a:gd name="connsiteX8" fmla="*/ 3105150 w 7947660"/>
              <a:gd name="connsiteY8" fmla="*/ 1740192 h 2653322"/>
              <a:gd name="connsiteX9" fmla="*/ 3534410 w 7947660"/>
              <a:gd name="connsiteY9" fmla="*/ 818172 h 2653322"/>
              <a:gd name="connsiteX10" fmla="*/ 3958590 w 7947660"/>
              <a:gd name="connsiteY10" fmla="*/ 183172 h 2653322"/>
              <a:gd name="connsiteX11" fmla="*/ 4427220 w 7947660"/>
              <a:gd name="connsiteY11" fmla="*/ 4102 h 2653322"/>
              <a:gd name="connsiteX12" fmla="*/ 4880610 w 7947660"/>
              <a:gd name="connsiteY12" fmla="*/ 15532 h 2653322"/>
              <a:gd name="connsiteX13" fmla="*/ 5317490 w 7947660"/>
              <a:gd name="connsiteY13" fmla="*/ 131102 h 2653322"/>
              <a:gd name="connsiteX14" fmla="*/ 5662930 w 7947660"/>
              <a:gd name="connsiteY14" fmla="*/ 204762 h 2653322"/>
              <a:gd name="connsiteX15" fmla="*/ 5989320 w 7947660"/>
              <a:gd name="connsiteY15" fmla="*/ 251752 h 2653322"/>
              <a:gd name="connsiteX16" fmla="*/ 6901814 w 7947660"/>
              <a:gd name="connsiteY16" fmla="*/ 320695 h 2653322"/>
              <a:gd name="connsiteX17" fmla="*/ 7940040 w 7947660"/>
              <a:gd name="connsiteY17" fmla="*/ 324142 h 2653322"/>
              <a:gd name="connsiteX18" fmla="*/ 7947660 w 7947660"/>
              <a:gd name="connsiteY18" fmla="*/ 2653322 h 2653322"/>
              <a:gd name="connsiteX19" fmla="*/ 0 w 7947660"/>
              <a:gd name="connsiteY19" fmla="*/ 2645702 h 2653322"/>
              <a:gd name="connsiteX0" fmla="*/ 0 w 7947660"/>
              <a:gd name="connsiteY0" fmla="*/ 2644478 h 2652098"/>
              <a:gd name="connsiteX1" fmla="*/ 0 w 7947660"/>
              <a:gd name="connsiteY1" fmla="*/ 2580978 h 2652098"/>
              <a:gd name="connsiteX2" fmla="*/ 450850 w 7947660"/>
              <a:gd name="connsiteY2" fmla="*/ 2561928 h 2652098"/>
              <a:gd name="connsiteX3" fmla="*/ 895350 w 7947660"/>
              <a:gd name="connsiteY3" fmla="*/ 2479378 h 2652098"/>
              <a:gd name="connsiteX4" fmla="*/ 1320800 w 7947660"/>
              <a:gd name="connsiteY4" fmla="*/ 2365078 h 2652098"/>
              <a:gd name="connsiteX5" fmla="*/ 1778000 w 7947660"/>
              <a:gd name="connsiteY5" fmla="*/ 2282528 h 2652098"/>
              <a:gd name="connsiteX6" fmla="*/ 2241550 w 7947660"/>
              <a:gd name="connsiteY6" fmla="*/ 2199978 h 2652098"/>
              <a:gd name="connsiteX7" fmla="*/ 2641600 w 7947660"/>
              <a:gd name="connsiteY7" fmla="*/ 2155528 h 2652098"/>
              <a:gd name="connsiteX8" fmla="*/ 3105150 w 7947660"/>
              <a:gd name="connsiteY8" fmla="*/ 1738968 h 2652098"/>
              <a:gd name="connsiteX9" fmla="*/ 3534410 w 7947660"/>
              <a:gd name="connsiteY9" fmla="*/ 816948 h 2652098"/>
              <a:gd name="connsiteX10" fmla="*/ 3958590 w 7947660"/>
              <a:gd name="connsiteY10" fmla="*/ 181948 h 2652098"/>
              <a:gd name="connsiteX11" fmla="*/ 4427220 w 7947660"/>
              <a:gd name="connsiteY11" fmla="*/ 2878 h 2652098"/>
              <a:gd name="connsiteX12" fmla="*/ 4880610 w 7947660"/>
              <a:gd name="connsiteY12" fmla="*/ 14308 h 2652098"/>
              <a:gd name="connsiteX13" fmla="*/ 5317490 w 7947660"/>
              <a:gd name="connsiteY13" fmla="*/ 129878 h 2652098"/>
              <a:gd name="connsiteX14" fmla="*/ 5662930 w 7947660"/>
              <a:gd name="connsiteY14" fmla="*/ 203538 h 2652098"/>
              <a:gd name="connsiteX15" fmla="*/ 5989320 w 7947660"/>
              <a:gd name="connsiteY15" fmla="*/ 250528 h 2652098"/>
              <a:gd name="connsiteX16" fmla="*/ 6901814 w 7947660"/>
              <a:gd name="connsiteY16" fmla="*/ 319471 h 2652098"/>
              <a:gd name="connsiteX17" fmla="*/ 7940040 w 7947660"/>
              <a:gd name="connsiteY17" fmla="*/ 322918 h 2652098"/>
              <a:gd name="connsiteX18" fmla="*/ 7947660 w 7947660"/>
              <a:gd name="connsiteY18" fmla="*/ 2652098 h 2652098"/>
              <a:gd name="connsiteX19" fmla="*/ 0 w 7947660"/>
              <a:gd name="connsiteY19" fmla="*/ 2644478 h 2652098"/>
              <a:gd name="connsiteX0" fmla="*/ 0 w 7947660"/>
              <a:gd name="connsiteY0" fmla="*/ 2643717 h 2651337"/>
              <a:gd name="connsiteX1" fmla="*/ 0 w 7947660"/>
              <a:gd name="connsiteY1" fmla="*/ 2580217 h 2651337"/>
              <a:gd name="connsiteX2" fmla="*/ 450850 w 7947660"/>
              <a:gd name="connsiteY2" fmla="*/ 2561167 h 2651337"/>
              <a:gd name="connsiteX3" fmla="*/ 895350 w 7947660"/>
              <a:gd name="connsiteY3" fmla="*/ 2478617 h 2651337"/>
              <a:gd name="connsiteX4" fmla="*/ 1320800 w 7947660"/>
              <a:gd name="connsiteY4" fmla="*/ 2364317 h 2651337"/>
              <a:gd name="connsiteX5" fmla="*/ 1778000 w 7947660"/>
              <a:gd name="connsiteY5" fmla="*/ 2281767 h 2651337"/>
              <a:gd name="connsiteX6" fmla="*/ 2241550 w 7947660"/>
              <a:gd name="connsiteY6" fmla="*/ 2199217 h 2651337"/>
              <a:gd name="connsiteX7" fmla="*/ 2641600 w 7947660"/>
              <a:gd name="connsiteY7" fmla="*/ 2154767 h 2651337"/>
              <a:gd name="connsiteX8" fmla="*/ 3105150 w 7947660"/>
              <a:gd name="connsiteY8" fmla="*/ 1738207 h 2651337"/>
              <a:gd name="connsiteX9" fmla="*/ 3534410 w 7947660"/>
              <a:gd name="connsiteY9" fmla="*/ 816187 h 2651337"/>
              <a:gd name="connsiteX10" fmla="*/ 3958590 w 7947660"/>
              <a:gd name="connsiteY10" fmla="*/ 181187 h 2651337"/>
              <a:gd name="connsiteX11" fmla="*/ 4427220 w 7947660"/>
              <a:gd name="connsiteY11" fmla="*/ 2117 h 2651337"/>
              <a:gd name="connsiteX12" fmla="*/ 4880610 w 7947660"/>
              <a:gd name="connsiteY12" fmla="*/ 21167 h 2651337"/>
              <a:gd name="connsiteX13" fmla="*/ 5317490 w 7947660"/>
              <a:gd name="connsiteY13" fmla="*/ 129117 h 2651337"/>
              <a:gd name="connsiteX14" fmla="*/ 5662930 w 7947660"/>
              <a:gd name="connsiteY14" fmla="*/ 202777 h 2651337"/>
              <a:gd name="connsiteX15" fmla="*/ 5989320 w 7947660"/>
              <a:gd name="connsiteY15" fmla="*/ 249767 h 2651337"/>
              <a:gd name="connsiteX16" fmla="*/ 6901814 w 7947660"/>
              <a:gd name="connsiteY16" fmla="*/ 318710 h 2651337"/>
              <a:gd name="connsiteX17" fmla="*/ 7940040 w 7947660"/>
              <a:gd name="connsiteY17" fmla="*/ 322157 h 2651337"/>
              <a:gd name="connsiteX18" fmla="*/ 7947660 w 7947660"/>
              <a:gd name="connsiteY18" fmla="*/ 2651337 h 2651337"/>
              <a:gd name="connsiteX19" fmla="*/ 0 w 7947660"/>
              <a:gd name="connsiteY19" fmla="*/ 2643717 h 2651337"/>
              <a:gd name="connsiteX0" fmla="*/ 0 w 7947660"/>
              <a:gd name="connsiteY0" fmla="*/ 2641600 h 2649220"/>
              <a:gd name="connsiteX1" fmla="*/ 0 w 7947660"/>
              <a:gd name="connsiteY1" fmla="*/ 2578100 h 2649220"/>
              <a:gd name="connsiteX2" fmla="*/ 450850 w 7947660"/>
              <a:gd name="connsiteY2" fmla="*/ 2559050 h 2649220"/>
              <a:gd name="connsiteX3" fmla="*/ 895350 w 7947660"/>
              <a:gd name="connsiteY3" fmla="*/ 2476500 h 2649220"/>
              <a:gd name="connsiteX4" fmla="*/ 1320800 w 7947660"/>
              <a:gd name="connsiteY4" fmla="*/ 2362200 h 2649220"/>
              <a:gd name="connsiteX5" fmla="*/ 1778000 w 7947660"/>
              <a:gd name="connsiteY5" fmla="*/ 2279650 h 2649220"/>
              <a:gd name="connsiteX6" fmla="*/ 2241550 w 7947660"/>
              <a:gd name="connsiteY6" fmla="*/ 2197100 h 2649220"/>
              <a:gd name="connsiteX7" fmla="*/ 2641600 w 7947660"/>
              <a:gd name="connsiteY7" fmla="*/ 2152650 h 2649220"/>
              <a:gd name="connsiteX8" fmla="*/ 3105150 w 7947660"/>
              <a:gd name="connsiteY8" fmla="*/ 1736090 h 2649220"/>
              <a:gd name="connsiteX9" fmla="*/ 3534410 w 7947660"/>
              <a:gd name="connsiteY9" fmla="*/ 814070 h 2649220"/>
              <a:gd name="connsiteX10" fmla="*/ 3958590 w 7947660"/>
              <a:gd name="connsiteY10" fmla="*/ 179070 h 2649220"/>
              <a:gd name="connsiteX11" fmla="*/ 4427220 w 7947660"/>
              <a:gd name="connsiteY11" fmla="*/ 0 h 2649220"/>
              <a:gd name="connsiteX12" fmla="*/ 4880610 w 7947660"/>
              <a:gd name="connsiteY12" fmla="*/ 19050 h 2649220"/>
              <a:gd name="connsiteX13" fmla="*/ 5317490 w 7947660"/>
              <a:gd name="connsiteY13" fmla="*/ 127000 h 2649220"/>
              <a:gd name="connsiteX14" fmla="*/ 5662930 w 7947660"/>
              <a:gd name="connsiteY14" fmla="*/ 200660 h 2649220"/>
              <a:gd name="connsiteX15" fmla="*/ 5989320 w 7947660"/>
              <a:gd name="connsiteY15" fmla="*/ 247650 h 2649220"/>
              <a:gd name="connsiteX16" fmla="*/ 6901814 w 7947660"/>
              <a:gd name="connsiteY16" fmla="*/ 316593 h 2649220"/>
              <a:gd name="connsiteX17" fmla="*/ 7940040 w 7947660"/>
              <a:gd name="connsiteY17" fmla="*/ 320040 h 2649220"/>
              <a:gd name="connsiteX18" fmla="*/ 7947660 w 7947660"/>
              <a:gd name="connsiteY18" fmla="*/ 2649220 h 2649220"/>
              <a:gd name="connsiteX19" fmla="*/ 0 w 7947660"/>
              <a:gd name="connsiteY19" fmla="*/ 2641600 h 2649220"/>
              <a:gd name="connsiteX0" fmla="*/ 0 w 7947660"/>
              <a:gd name="connsiteY0" fmla="*/ 2643578 h 2651198"/>
              <a:gd name="connsiteX1" fmla="*/ 0 w 7947660"/>
              <a:gd name="connsiteY1" fmla="*/ 2580078 h 2651198"/>
              <a:gd name="connsiteX2" fmla="*/ 450850 w 7947660"/>
              <a:gd name="connsiteY2" fmla="*/ 2561028 h 2651198"/>
              <a:gd name="connsiteX3" fmla="*/ 895350 w 7947660"/>
              <a:gd name="connsiteY3" fmla="*/ 2478478 h 2651198"/>
              <a:gd name="connsiteX4" fmla="*/ 1320800 w 7947660"/>
              <a:gd name="connsiteY4" fmla="*/ 2364178 h 2651198"/>
              <a:gd name="connsiteX5" fmla="*/ 1778000 w 7947660"/>
              <a:gd name="connsiteY5" fmla="*/ 2281628 h 2651198"/>
              <a:gd name="connsiteX6" fmla="*/ 2241550 w 7947660"/>
              <a:gd name="connsiteY6" fmla="*/ 2199078 h 2651198"/>
              <a:gd name="connsiteX7" fmla="*/ 2641600 w 7947660"/>
              <a:gd name="connsiteY7" fmla="*/ 2154628 h 2651198"/>
              <a:gd name="connsiteX8" fmla="*/ 3105150 w 7947660"/>
              <a:gd name="connsiteY8" fmla="*/ 1738068 h 2651198"/>
              <a:gd name="connsiteX9" fmla="*/ 3534410 w 7947660"/>
              <a:gd name="connsiteY9" fmla="*/ 816048 h 2651198"/>
              <a:gd name="connsiteX10" fmla="*/ 3958590 w 7947660"/>
              <a:gd name="connsiteY10" fmla="*/ 181048 h 2651198"/>
              <a:gd name="connsiteX11" fmla="*/ 4427220 w 7947660"/>
              <a:gd name="connsiteY11" fmla="*/ 1978 h 2651198"/>
              <a:gd name="connsiteX12" fmla="*/ 4880610 w 7947660"/>
              <a:gd name="connsiteY12" fmla="*/ 21028 h 2651198"/>
              <a:gd name="connsiteX13" fmla="*/ 5317490 w 7947660"/>
              <a:gd name="connsiteY13" fmla="*/ 128978 h 2651198"/>
              <a:gd name="connsiteX14" fmla="*/ 5662930 w 7947660"/>
              <a:gd name="connsiteY14" fmla="*/ 202638 h 2651198"/>
              <a:gd name="connsiteX15" fmla="*/ 5989320 w 7947660"/>
              <a:gd name="connsiteY15" fmla="*/ 249628 h 2651198"/>
              <a:gd name="connsiteX16" fmla="*/ 6901814 w 7947660"/>
              <a:gd name="connsiteY16" fmla="*/ 318571 h 2651198"/>
              <a:gd name="connsiteX17" fmla="*/ 7940040 w 7947660"/>
              <a:gd name="connsiteY17" fmla="*/ 322018 h 2651198"/>
              <a:gd name="connsiteX18" fmla="*/ 7947660 w 7947660"/>
              <a:gd name="connsiteY18" fmla="*/ 2651198 h 2651198"/>
              <a:gd name="connsiteX19" fmla="*/ 0 w 7947660"/>
              <a:gd name="connsiteY19" fmla="*/ 2643578 h 2651198"/>
              <a:gd name="connsiteX0" fmla="*/ 0 w 7947660"/>
              <a:gd name="connsiteY0" fmla="*/ 2643578 h 2651198"/>
              <a:gd name="connsiteX1" fmla="*/ 0 w 7947660"/>
              <a:gd name="connsiteY1" fmla="*/ 2580078 h 2651198"/>
              <a:gd name="connsiteX2" fmla="*/ 450850 w 7947660"/>
              <a:gd name="connsiteY2" fmla="*/ 2561028 h 2651198"/>
              <a:gd name="connsiteX3" fmla="*/ 895350 w 7947660"/>
              <a:gd name="connsiteY3" fmla="*/ 2478478 h 2651198"/>
              <a:gd name="connsiteX4" fmla="*/ 1320800 w 7947660"/>
              <a:gd name="connsiteY4" fmla="*/ 2364178 h 2651198"/>
              <a:gd name="connsiteX5" fmla="*/ 1778000 w 7947660"/>
              <a:gd name="connsiteY5" fmla="*/ 2281628 h 2651198"/>
              <a:gd name="connsiteX6" fmla="*/ 2241550 w 7947660"/>
              <a:gd name="connsiteY6" fmla="*/ 2199078 h 2651198"/>
              <a:gd name="connsiteX7" fmla="*/ 2641600 w 7947660"/>
              <a:gd name="connsiteY7" fmla="*/ 2154628 h 2651198"/>
              <a:gd name="connsiteX8" fmla="*/ 3105150 w 7947660"/>
              <a:gd name="connsiteY8" fmla="*/ 1738068 h 2651198"/>
              <a:gd name="connsiteX9" fmla="*/ 3534410 w 7947660"/>
              <a:gd name="connsiteY9" fmla="*/ 816048 h 2651198"/>
              <a:gd name="connsiteX10" fmla="*/ 3958590 w 7947660"/>
              <a:gd name="connsiteY10" fmla="*/ 181048 h 2651198"/>
              <a:gd name="connsiteX11" fmla="*/ 4427220 w 7947660"/>
              <a:gd name="connsiteY11" fmla="*/ 1978 h 2651198"/>
              <a:gd name="connsiteX12" fmla="*/ 4880610 w 7947660"/>
              <a:gd name="connsiteY12" fmla="*/ 21028 h 2651198"/>
              <a:gd name="connsiteX13" fmla="*/ 5317490 w 7947660"/>
              <a:gd name="connsiteY13" fmla="*/ 128978 h 2651198"/>
              <a:gd name="connsiteX14" fmla="*/ 5662930 w 7947660"/>
              <a:gd name="connsiteY14" fmla="*/ 202638 h 2651198"/>
              <a:gd name="connsiteX15" fmla="*/ 5989320 w 7947660"/>
              <a:gd name="connsiteY15" fmla="*/ 249628 h 2651198"/>
              <a:gd name="connsiteX16" fmla="*/ 6901814 w 7947660"/>
              <a:gd name="connsiteY16" fmla="*/ 318571 h 2651198"/>
              <a:gd name="connsiteX17" fmla="*/ 7940040 w 7947660"/>
              <a:gd name="connsiteY17" fmla="*/ 322018 h 2651198"/>
              <a:gd name="connsiteX18" fmla="*/ 7947660 w 7947660"/>
              <a:gd name="connsiteY18" fmla="*/ 2651198 h 2651198"/>
              <a:gd name="connsiteX19" fmla="*/ 0 w 7947660"/>
              <a:gd name="connsiteY19" fmla="*/ 2643578 h 2651198"/>
              <a:gd name="connsiteX0" fmla="*/ 0 w 7947660"/>
              <a:gd name="connsiteY0" fmla="*/ 2643578 h 2651198"/>
              <a:gd name="connsiteX1" fmla="*/ 0 w 7947660"/>
              <a:gd name="connsiteY1" fmla="*/ 2580078 h 2651198"/>
              <a:gd name="connsiteX2" fmla="*/ 450850 w 7947660"/>
              <a:gd name="connsiteY2" fmla="*/ 2561028 h 2651198"/>
              <a:gd name="connsiteX3" fmla="*/ 895350 w 7947660"/>
              <a:gd name="connsiteY3" fmla="*/ 2478478 h 2651198"/>
              <a:gd name="connsiteX4" fmla="*/ 1320800 w 7947660"/>
              <a:gd name="connsiteY4" fmla="*/ 2364178 h 2651198"/>
              <a:gd name="connsiteX5" fmla="*/ 1778000 w 7947660"/>
              <a:gd name="connsiteY5" fmla="*/ 2281628 h 2651198"/>
              <a:gd name="connsiteX6" fmla="*/ 2241550 w 7947660"/>
              <a:gd name="connsiteY6" fmla="*/ 2199078 h 2651198"/>
              <a:gd name="connsiteX7" fmla="*/ 2641600 w 7947660"/>
              <a:gd name="connsiteY7" fmla="*/ 2154628 h 2651198"/>
              <a:gd name="connsiteX8" fmla="*/ 3105150 w 7947660"/>
              <a:gd name="connsiteY8" fmla="*/ 1738068 h 2651198"/>
              <a:gd name="connsiteX9" fmla="*/ 3534410 w 7947660"/>
              <a:gd name="connsiteY9" fmla="*/ 816048 h 2651198"/>
              <a:gd name="connsiteX10" fmla="*/ 3958590 w 7947660"/>
              <a:gd name="connsiteY10" fmla="*/ 181048 h 2651198"/>
              <a:gd name="connsiteX11" fmla="*/ 4427220 w 7947660"/>
              <a:gd name="connsiteY11" fmla="*/ 1978 h 2651198"/>
              <a:gd name="connsiteX12" fmla="*/ 4880610 w 7947660"/>
              <a:gd name="connsiteY12" fmla="*/ 21028 h 2651198"/>
              <a:gd name="connsiteX13" fmla="*/ 5317490 w 7947660"/>
              <a:gd name="connsiteY13" fmla="*/ 128978 h 2651198"/>
              <a:gd name="connsiteX14" fmla="*/ 5662930 w 7947660"/>
              <a:gd name="connsiteY14" fmla="*/ 202638 h 2651198"/>
              <a:gd name="connsiteX15" fmla="*/ 5989320 w 7947660"/>
              <a:gd name="connsiteY15" fmla="*/ 249628 h 2651198"/>
              <a:gd name="connsiteX16" fmla="*/ 6901814 w 7947660"/>
              <a:gd name="connsiteY16" fmla="*/ 318571 h 2651198"/>
              <a:gd name="connsiteX17" fmla="*/ 7940040 w 7947660"/>
              <a:gd name="connsiteY17" fmla="*/ 322018 h 2651198"/>
              <a:gd name="connsiteX18" fmla="*/ 7947660 w 7947660"/>
              <a:gd name="connsiteY18" fmla="*/ 2651198 h 2651198"/>
              <a:gd name="connsiteX19" fmla="*/ 0 w 7947660"/>
              <a:gd name="connsiteY19" fmla="*/ 2643578 h 2651198"/>
              <a:gd name="connsiteX0" fmla="*/ 0 w 7947660"/>
              <a:gd name="connsiteY0" fmla="*/ 2643578 h 2651198"/>
              <a:gd name="connsiteX1" fmla="*/ 0 w 7947660"/>
              <a:gd name="connsiteY1" fmla="*/ 2580078 h 2651198"/>
              <a:gd name="connsiteX2" fmla="*/ 450850 w 7947660"/>
              <a:gd name="connsiteY2" fmla="*/ 2561028 h 2651198"/>
              <a:gd name="connsiteX3" fmla="*/ 895350 w 7947660"/>
              <a:gd name="connsiteY3" fmla="*/ 2478478 h 2651198"/>
              <a:gd name="connsiteX4" fmla="*/ 1320800 w 7947660"/>
              <a:gd name="connsiteY4" fmla="*/ 2364178 h 2651198"/>
              <a:gd name="connsiteX5" fmla="*/ 1778000 w 7947660"/>
              <a:gd name="connsiteY5" fmla="*/ 2281628 h 2651198"/>
              <a:gd name="connsiteX6" fmla="*/ 2241550 w 7947660"/>
              <a:gd name="connsiteY6" fmla="*/ 2199078 h 2651198"/>
              <a:gd name="connsiteX7" fmla="*/ 2641600 w 7947660"/>
              <a:gd name="connsiteY7" fmla="*/ 2154628 h 2651198"/>
              <a:gd name="connsiteX8" fmla="*/ 3105150 w 7947660"/>
              <a:gd name="connsiteY8" fmla="*/ 1738068 h 2651198"/>
              <a:gd name="connsiteX9" fmla="*/ 3534410 w 7947660"/>
              <a:gd name="connsiteY9" fmla="*/ 816048 h 2651198"/>
              <a:gd name="connsiteX10" fmla="*/ 3958590 w 7947660"/>
              <a:gd name="connsiteY10" fmla="*/ 181048 h 2651198"/>
              <a:gd name="connsiteX11" fmla="*/ 4427220 w 7947660"/>
              <a:gd name="connsiteY11" fmla="*/ 1978 h 2651198"/>
              <a:gd name="connsiteX12" fmla="*/ 4880610 w 7947660"/>
              <a:gd name="connsiteY12" fmla="*/ 21028 h 2651198"/>
              <a:gd name="connsiteX13" fmla="*/ 5317490 w 7947660"/>
              <a:gd name="connsiteY13" fmla="*/ 128978 h 2651198"/>
              <a:gd name="connsiteX14" fmla="*/ 5662930 w 7947660"/>
              <a:gd name="connsiteY14" fmla="*/ 202638 h 2651198"/>
              <a:gd name="connsiteX15" fmla="*/ 5989320 w 7947660"/>
              <a:gd name="connsiteY15" fmla="*/ 249628 h 2651198"/>
              <a:gd name="connsiteX16" fmla="*/ 6901814 w 7947660"/>
              <a:gd name="connsiteY16" fmla="*/ 318571 h 2651198"/>
              <a:gd name="connsiteX17" fmla="*/ 7940040 w 7947660"/>
              <a:gd name="connsiteY17" fmla="*/ 322018 h 2651198"/>
              <a:gd name="connsiteX18" fmla="*/ 7947660 w 7947660"/>
              <a:gd name="connsiteY18" fmla="*/ 2651198 h 2651198"/>
              <a:gd name="connsiteX19" fmla="*/ 0 w 7947660"/>
              <a:gd name="connsiteY19" fmla="*/ 2643578 h 2651198"/>
              <a:gd name="connsiteX0" fmla="*/ 0 w 7947660"/>
              <a:gd name="connsiteY0" fmla="*/ 2643578 h 2651198"/>
              <a:gd name="connsiteX1" fmla="*/ 0 w 7947660"/>
              <a:gd name="connsiteY1" fmla="*/ 2580078 h 2651198"/>
              <a:gd name="connsiteX2" fmla="*/ 450850 w 7947660"/>
              <a:gd name="connsiteY2" fmla="*/ 2561028 h 2651198"/>
              <a:gd name="connsiteX3" fmla="*/ 895350 w 7947660"/>
              <a:gd name="connsiteY3" fmla="*/ 2478478 h 2651198"/>
              <a:gd name="connsiteX4" fmla="*/ 1320800 w 7947660"/>
              <a:gd name="connsiteY4" fmla="*/ 2364178 h 2651198"/>
              <a:gd name="connsiteX5" fmla="*/ 1778000 w 7947660"/>
              <a:gd name="connsiteY5" fmla="*/ 2281628 h 2651198"/>
              <a:gd name="connsiteX6" fmla="*/ 2241550 w 7947660"/>
              <a:gd name="connsiteY6" fmla="*/ 2199078 h 2651198"/>
              <a:gd name="connsiteX7" fmla="*/ 2641600 w 7947660"/>
              <a:gd name="connsiteY7" fmla="*/ 2154628 h 2651198"/>
              <a:gd name="connsiteX8" fmla="*/ 3105150 w 7947660"/>
              <a:gd name="connsiteY8" fmla="*/ 1712668 h 2651198"/>
              <a:gd name="connsiteX9" fmla="*/ 3534410 w 7947660"/>
              <a:gd name="connsiteY9" fmla="*/ 816048 h 2651198"/>
              <a:gd name="connsiteX10" fmla="*/ 3958590 w 7947660"/>
              <a:gd name="connsiteY10" fmla="*/ 181048 h 2651198"/>
              <a:gd name="connsiteX11" fmla="*/ 4427220 w 7947660"/>
              <a:gd name="connsiteY11" fmla="*/ 1978 h 2651198"/>
              <a:gd name="connsiteX12" fmla="*/ 4880610 w 7947660"/>
              <a:gd name="connsiteY12" fmla="*/ 21028 h 2651198"/>
              <a:gd name="connsiteX13" fmla="*/ 5317490 w 7947660"/>
              <a:gd name="connsiteY13" fmla="*/ 128978 h 2651198"/>
              <a:gd name="connsiteX14" fmla="*/ 5662930 w 7947660"/>
              <a:gd name="connsiteY14" fmla="*/ 202638 h 2651198"/>
              <a:gd name="connsiteX15" fmla="*/ 5989320 w 7947660"/>
              <a:gd name="connsiteY15" fmla="*/ 249628 h 2651198"/>
              <a:gd name="connsiteX16" fmla="*/ 6901814 w 7947660"/>
              <a:gd name="connsiteY16" fmla="*/ 318571 h 2651198"/>
              <a:gd name="connsiteX17" fmla="*/ 7940040 w 7947660"/>
              <a:gd name="connsiteY17" fmla="*/ 322018 h 2651198"/>
              <a:gd name="connsiteX18" fmla="*/ 7947660 w 7947660"/>
              <a:gd name="connsiteY18" fmla="*/ 2651198 h 2651198"/>
              <a:gd name="connsiteX19" fmla="*/ 0 w 7947660"/>
              <a:gd name="connsiteY19" fmla="*/ 2643578 h 2651198"/>
              <a:gd name="connsiteX0" fmla="*/ 0 w 7947660"/>
              <a:gd name="connsiteY0" fmla="*/ 2643578 h 2651198"/>
              <a:gd name="connsiteX1" fmla="*/ 0 w 7947660"/>
              <a:gd name="connsiteY1" fmla="*/ 2580078 h 2651198"/>
              <a:gd name="connsiteX2" fmla="*/ 450850 w 7947660"/>
              <a:gd name="connsiteY2" fmla="*/ 2561028 h 2651198"/>
              <a:gd name="connsiteX3" fmla="*/ 895350 w 7947660"/>
              <a:gd name="connsiteY3" fmla="*/ 2478478 h 2651198"/>
              <a:gd name="connsiteX4" fmla="*/ 1320800 w 7947660"/>
              <a:gd name="connsiteY4" fmla="*/ 2364178 h 2651198"/>
              <a:gd name="connsiteX5" fmla="*/ 1778000 w 7947660"/>
              <a:gd name="connsiteY5" fmla="*/ 2281628 h 2651198"/>
              <a:gd name="connsiteX6" fmla="*/ 2241550 w 7947660"/>
              <a:gd name="connsiteY6" fmla="*/ 2199078 h 2651198"/>
              <a:gd name="connsiteX7" fmla="*/ 2641600 w 7947660"/>
              <a:gd name="connsiteY7" fmla="*/ 2154628 h 2651198"/>
              <a:gd name="connsiteX8" fmla="*/ 3111500 w 7947660"/>
              <a:gd name="connsiteY8" fmla="*/ 1693618 h 2651198"/>
              <a:gd name="connsiteX9" fmla="*/ 3534410 w 7947660"/>
              <a:gd name="connsiteY9" fmla="*/ 816048 h 2651198"/>
              <a:gd name="connsiteX10" fmla="*/ 3958590 w 7947660"/>
              <a:gd name="connsiteY10" fmla="*/ 181048 h 2651198"/>
              <a:gd name="connsiteX11" fmla="*/ 4427220 w 7947660"/>
              <a:gd name="connsiteY11" fmla="*/ 1978 h 2651198"/>
              <a:gd name="connsiteX12" fmla="*/ 4880610 w 7947660"/>
              <a:gd name="connsiteY12" fmla="*/ 21028 h 2651198"/>
              <a:gd name="connsiteX13" fmla="*/ 5317490 w 7947660"/>
              <a:gd name="connsiteY13" fmla="*/ 128978 h 2651198"/>
              <a:gd name="connsiteX14" fmla="*/ 5662930 w 7947660"/>
              <a:gd name="connsiteY14" fmla="*/ 202638 h 2651198"/>
              <a:gd name="connsiteX15" fmla="*/ 5989320 w 7947660"/>
              <a:gd name="connsiteY15" fmla="*/ 249628 h 2651198"/>
              <a:gd name="connsiteX16" fmla="*/ 6901814 w 7947660"/>
              <a:gd name="connsiteY16" fmla="*/ 318571 h 2651198"/>
              <a:gd name="connsiteX17" fmla="*/ 7940040 w 7947660"/>
              <a:gd name="connsiteY17" fmla="*/ 322018 h 2651198"/>
              <a:gd name="connsiteX18" fmla="*/ 7947660 w 7947660"/>
              <a:gd name="connsiteY18" fmla="*/ 2651198 h 2651198"/>
              <a:gd name="connsiteX19" fmla="*/ 0 w 7947660"/>
              <a:gd name="connsiteY19" fmla="*/ 2643578 h 2651198"/>
              <a:gd name="connsiteX0" fmla="*/ 0 w 7947660"/>
              <a:gd name="connsiteY0" fmla="*/ 2643578 h 2651198"/>
              <a:gd name="connsiteX1" fmla="*/ 0 w 7947660"/>
              <a:gd name="connsiteY1" fmla="*/ 2580078 h 2651198"/>
              <a:gd name="connsiteX2" fmla="*/ 450850 w 7947660"/>
              <a:gd name="connsiteY2" fmla="*/ 2561028 h 2651198"/>
              <a:gd name="connsiteX3" fmla="*/ 895350 w 7947660"/>
              <a:gd name="connsiteY3" fmla="*/ 2478478 h 2651198"/>
              <a:gd name="connsiteX4" fmla="*/ 1320800 w 7947660"/>
              <a:gd name="connsiteY4" fmla="*/ 2364178 h 2651198"/>
              <a:gd name="connsiteX5" fmla="*/ 1778000 w 7947660"/>
              <a:gd name="connsiteY5" fmla="*/ 2281628 h 2651198"/>
              <a:gd name="connsiteX6" fmla="*/ 2241550 w 7947660"/>
              <a:gd name="connsiteY6" fmla="*/ 2199078 h 2651198"/>
              <a:gd name="connsiteX7" fmla="*/ 2641600 w 7947660"/>
              <a:gd name="connsiteY7" fmla="*/ 2154628 h 2651198"/>
              <a:gd name="connsiteX8" fmla="*/ 3111500 w 7947660"/>
              <a:gd name="connsiteY8" fmla="*/ 1693618 h 2651198"/>
              <a:gd name="connsiteX9" fmla="*/ 3534410 w 7947660"/>
              <a:gd name="connsiteY9" fmla="*/ 816048 h 2651198"/>
              <a:gd name="connsiteX10" fmla="*/ 3958590 w 7947660"/>
              <a:gd name="connsiteY10" fmla="*/ 181048 h 2651198"/>
              <a:gd name="connsiteX11" fmla="*/ 4427220 w 7947660"/>
              <a:gd name="connsiteY11" fmla="*/ 1978 h 2651198"/>
              <a:gd name="connsiteX12" fmla="*/ 4880610 w 7947660"/>
              <a:gd name="connsiteY12" fmla="*/ 21028 h 2651198"/>
              <a:gd name="connsiteX13" fmla="*/ 5317490 w 7947660"/>
              <a:gd name="connsiteY13" fmla="*/ 128978 h 2651198"/>
              <a:gd name="connsiteX14" fmla="*/ 5662930 w 7947660"/>
              <a:gd name="connsiteY14" fmla="*/ 202638 h 2651198"/>
              <a:gd name="connsiteX15" fmla="*/ 5989320 w 7947660"/>
              <a:gd name="connsiteY15" fmla="*/ 249628 h 2651198"/>
              <a:gd name="connsiteX16" fmla="*/ 6901814 w 7947660"/>
              <a:gd name="connsiteY16" fmla="*/ 318571 h 2651198"/>
              <a:gd name="connsiteX17" fmla="*/ 7940040 w 7947660"/>
              <a:gd name="connsiteY17" fmla="*/ 322018 h 2651198"/>
              <a:gd name="connsiteX18" fmla="*/ 7947660 w 7947660"/>
              <a:gd name="connsiteY18" fmla="*/ 2651198 h 2651198"/>
              <a:gd name="connsiteX19" fmla="*/ 0 w 7947660"/>
              <a:gd name="connsiteY19" fmla="*/ 2643578 h 2651198"/>
              <a:gd name="connsiteX0" fmla="*/ 0 w 7947660"/>
              <a:gd name="connsiteY0" fmla="*/ 2643578 h 2651198"/>
              <a:gd name="connsiteX1" fmla="*/ 0 w 7947660"/>
              <a:gd name="connsiteY1" fmla="*/ 2580078 h 2651198"/>
              <a:gd name="connsiteX2" fmla="*/ 450850 w 7947660"/>
              <a:gd name="connsiteY2" fmla="*/ 2561028 h 2651198"/>
              <a:gd name="connsiteX3" fmla="*/ 895350 w 7947660"/>
              <a:gd name="connsiteY3" fmla="*/ 2478478 h 2651198"/>
              <a:gd name="connsiteX4" fmla="*/ 1320800 w 7947660"/>
              <a:gd name="connsiteY4" fmla="*/ 2364178 h 2651198"/>
              <a:gd name="connsiteX5" fmla="*/ 1778000 w 7947660"/>
              <a:gd name="connsiteY5" fmla="*/ 2281628 h 2651198"/>
              <a:gd name="connsiteX6" fmla="*/ 2241550 w 7947660"/>
              <a:gd name="connsiteY6" fmla="*/ 2199078 h 2651198"/>
              <a:gd name="connsiteX7" fmla="*/ 2641600 w 7947660"/>
              <a:gd name="connsiteY7" fmla="*/ 2154628 h 2651198"/>
              <a:gd name="connsiteX8" fmla="*/ 3111500 w 7947660"/>
              <a:gd name="connsiteY8" fmla="*/ 1693618 h 2651198"/>
              <a:gd name="connsiteX9" fmla="*/ 3534410 w 7947660"/>
              <a:gd name="connsiteY9" fmla="*/ 816048 h 2651198"/>
              <a:gd name="connsiteX10" fmla="*/ 3958590 w 7947660"/>
              <a:gd name="connsiteY10" fmla="*/ 181048 h 2651198"/>
              <a:gd name="connsiteX11" fmla="*/ 4427220 w 7947660"/>
              <a:gd name="connsiteY11" fmla="*/ 1978 h 2651198"/>
              <a:gd name="connsiteX12" fmla="*/ 4880610 w 7947660"/>
              <a:gd name="connsiteY12" fmla="*/ 21028 h 2651198"/>
              <a:gd name="connsiteX13" fmla="*/ 5317490 w 7947660"/>
              <a:gd name="connsiteY13" fmla="*/ 128978 h 2651198"/>
              <a:gd name="connsiteX14" fmla="*/ 5662930 w 7947660"/>
              <a:gd name="connsiteY14" fmla="*/ 202638 h 2651198"/>
              <a:gd name="connsiteX15" fmla="*/ 5989320 w 7947660"/>
              <a:gd name="connsiteY15" fmla="*/ 249628 h 2651198"/>
              <a:gd name="connsiteX16" fmla="*/ 6901814 w 7947660"/>
              <a:gd name="connsiteY16" fmla="*/ 318571 h 2651198"/>
              <a:gd name="connsiteX17" fmla="*/ 7940040 w 7947660"/>
              <a:gd name="connsiteY17" fmla="*/ 322018 h 2651198"/>
              <a:gd name="connsiteX18" fmla="*/ 7947660 w 7947660"/>
              <a:gd name="connsiteY18" fmla="*/ 2651198 h 2651198"/>
              <a:gd name="connsiteX19" fmla="*/ 0 w 7947660"/>
              <a:gd name="connsiteY19" fmla="*/ 2643578 h 2651198"/>
              <a:gd name="connsiteX0" fmla="*/ 0 w 7947660"/>
              <a:gd name="connsiteY0" fmla="*/ 2643578 h 2651198"/>
              <a:gd name="connsiteX1" fmla="*/ 0 w 7947660"/>
              <a:gd name="connsiteY1" fmla="*/ 2580078 h 2651198"/>
              <a:gd name="connsiteX2" fmla="*/ 450850 w 7947660"/>
              <a:gd name="connsiteY2" fmla="*/ 2561028 h 2651198"/>
              <a:gd name="connsiteX3" fmla="*/ 895350 w 7947660"/>
              <a:gd name="connsiteY3" fmla="*/ 2478478 h 2651198"/>
              <a:gd name="connsiteX4" fmla="*/ 1320800 w 7947660"/>
              <a:gd name="connsiteY4" fmla="*/ 2364178 h 2651198"/>
              <a:gd name="connsiteX5" fmla="*/ 1778000 w 7947660"/>
              <a:gd name="connsiteY5" fmla="*/ 2281628 h 2651198"/>
              <a:gd name="connsiteX6" fmla="*/ 2241550 w 7947660"/>
              <a:gd name="connsiteY6" fmla="*/ 2199078 h 2651198"/>
              <a:gd name="connsiteX7" fmla="*/ 2641600 w 7947660"/>
              <a:gd name="connsiteY7" fmla="*/ 2154628 h 2651198"/>
              <a:gd name="connsiteX8" fmla="*/ 3111500 w 7947660"/>
              <a:gd name="connsiteY8" fmla="*/ 1693618 h 2651198"/>
              <a:gd name="connsiteX9" fmla="*/ 3534410 w 7947660"/>
              <a:gd name="connsiteY9" fmla="*/ 816048 h 2651198"/>
              <a:gd name="connsiteX10" fmla="*/ 3958590 w 7947660"/>
              <a:gd name="connsiteY10" fmla="*/ 181048 h 2651198"/>
              <a:gd name="connsiteX11" fmla="*/ 4427220 w 7947660"/>
              <a:gd name="connsiteY11" fmla="*/ 1978 h 2651198"/>
              <a:gd name="connsiteX12" fmla="*/ 4880610 w 7947660"/>
              <a:gd name="connsiteY12" fmla="*/ 21028 h 2651198"/>
              <a:gd name="connsiteX13" fmla="*/ 5317490 w 7947660"/>
              <a:gd name="connsiteY13" fmla="*/ 128978 h 2651198"/>
              <a:gd name="connsiteX14" fmla="*/ 5662930 w 7947660"/>
              <a:gd name="connsiteY14" fmla="*/ 202638 h 2651198"/>
              <a:gd name="connsiteX15" fmla="*/ 5989320 w 7947660"/>
              <a:gd name="connsiteY15" fmla="*/ 249628 h 2651198"/>
              <a:gd name="connsiteX16" fmla="*/ 6901814 w 7947660"/>
              <a:gd name="connsiteY16" fmla="*/ 318571 h 2651198"/>
              <a:gd name="connsiteX17" fmla="*/ 7940040 w 7947660"/>
              <a:gd name="connsiteY17" fmla="*/ 322018 h 2651198"/>
              <a:gd name="connsiteX18" fmla="*/ 7947660 w 7947660"/>
              <a:gd name="connsiteY18" fmla="*/ 2651198 h 2651198"/>
              <a:gd name="connsiteX19" fmla="*/ 0 w 7947660"/>
              <a:gd name="connsiteY19" fmla="*/ 2643578 h 2651198"/>
              <a:gd name="connsiteX0" fmla="*/ 0 w 7947660"/>
              <a:gd name="connsiteY0" fmla="*/ 2643578 h 2651198"/>
              <a:gd name="connsiteX1" fmla="*/ 0 w 7947660"/>
              <a:gd name="connsiteY1" fmla="*/ 2580078 h 2651198"/>
              <a:gd name="connsiteX2" fmla="*/ 450850 w 7947660"/>
              <a:gd name="connsiteY2" fmla="*/ 2561028 h 2651198"/>
              <a:gd name="connsiteX3" fmla="*/ 895350 w 7947660"/>
              <a:gd name="connsiteY3" fmla="*/ 2478478 h 2651198"/>
              <a:gd name="connsiteX4" fmla="*/ 1320800 w 7947660"/>
              <a:gd name="connsiteY4" fmla="*/ 2364178 h 2651198"/>
              <a:gd name="connsiteX5" fmla="*/ 1778000 w 7947660"/>
              <a:gd name="connsiteY5" fmla="*/ 2281628 h 2651198"/>
              <a:gd name="connsiteX6" fmla="*/ 2241550 w 7947660"/>
              <a:gd name="connsiteY6" fmla="*/ 2199078 h 2651198"/>
              <a:gd name="connsiteX7" fmla="*/ 2641600 w 7947660"/>
              <a:gd name="connsiteY7" fmla="*/ 2154628 h 2651198"/>
              <a:gd name="connsiteX8" fmla="*/ 3111500 w 7947660"/>
              <a:gd name="connsiteY8" fmla="*/ 1693618 h 2651198"/>
              <a:gd name="connsiteX9" fmla="*/ 3534410 w 7947660"/>
              <a:gd name="connsiteY9" fmla="*/ 816048 h 2651198"/>
              <a:gd name="connsiteX10" fmla="*/ 3958590 w 7947660"/>
              <a:gd name="connsiteY10" fmla="*/ 181048 h 2651198"/>
              <a:gd name="connsiteX11" fmla="*/ 4427220 w 7947660"/>
              <a:gd name="connsiteY11" fmla="*/ 1978 h 2651198"/>
              <a:gd name="connsiteX12" fmla="*/ 4880610 w 7947660"/>
              <a:gd name="connsiteY12" fmla="*/ 21028 h 2651198"/>
              <a:gd name="connsiteX13" fmla="*/ 5317490 w 7947660"/>
              <a:gd name="connsiteY13" fmla="*/ 128978 h 2651198"/>
              <a:gd name="connsiteX14" fmla="*/ 5662930 w 7947660"/>
              <a:gd name="connsiteY14" fmla="*/ 202638 h 2651198"/>
              <a:gd name="connsiteX15" fmla="*/ 5989320 w 7947660"/>
              <a:gd name="connsiteY15" fmla="*/ 249628 h 2651198"/>
              <a:gd name="connsiteX16" fmla="*/ 6901814 w 7947660"/>
              <a:gd name="connsiteY16" fmla="*/ 318571 h 2651198"/>
              <a:gd name="connsiteX17" fmla="*/ 7940040 w 7947660"/>
              <a:gd name="connsiteY17" fmla="*/ 322018 h 2651198"/>
              <a:gd name="connsiteX18" fmla="*/ 7947660 w 7947660"/>
              <a:gd name="connsiteY18" fmla="*/ 2651198 h 2651198"/>
              <a:gd name="connsiteX19" fmla="*/ 0 w 7947660"/>
              <a:gd name="connsiteY19" fmla="*/ 2643578 h 2651198"/>
              <a:gd name="connsiteX0" fmla="*/ 0 w 7947660"/>
              <a:gd name="connsiteY0" fmla="*/ 2643578 h 2651198"/>
              <a:gd name="connsiteX1" fmla="*/ 0 w 7947660"/>
              <a:gd name="connsiteY1" fmla="*/ 2580078 h 2651198"/>
              <a:gd name="connsiteX2" fmla="*/ 450850 w 7947660"/>
              <a:gd name="connsiteY2" fmla="*/ 2561028 h 2651198"/>
              <a:gd name="connsiteX3" fmla="*/ 895350 w 7947660"/>
              <a:gd name="connsiteY3" fmla="*/ 2478478 h 2651198"/>
              <a:gd name="connsiteX4" fmla="*/ 1320800 w 7947660"/>
              <a:gd name="connsiteY4" fmla="*/ 2364178 h 2651198"/>
              <a:gd name="connsiteX5" fmla="*/ 1778000 w 7947660"/>
              <a:gd name="connsiteY5" fmla="*/ 2281628 h 2651198"/>
              <a:gd name="connsiteX6" fmla="*/ 2241550 w 7947660"/>
              <a:gd name="connsiteY6" fmla="*/ 2199078 h 2651198"/>
              <a:gd name="connsiteX7" fmla="*/ 2641600 w 7947660"/>
              <a:gd name="connsiteY7" fmla="*/ 2154628 h 2651198"/>
              <a:gd name="connsiteX8" fmla="*/ 3111500 w 7947660"/>
              <a:gd name="connsiteY8" fmla="*/ 1693618 h 2651198"/>
              <a:gd name="connsiteX9" fmla="*/ 3534410 w 7947660"/>
              <a:gd name="connsiteY9" fmla="*/ 816048 h 2651198"/>
              <a:gd name="connsiteX10" fmla="*/ 3958590 w 7947660"/>
              <a:gd name="connsiteY10" fmla="*/ 181048 h 2651198"/>
              <a:gd name="connsiteX11" fmla="*/ 4427220 w 7947660"/>
              <a:gd name="connsiteY11" fmla="*/ 1978 h 2651198"/>
              <a:gd name="connsiteX12" fmla="*/ 4880610 w 7947660"/>
              <a:gd name="connsiteY12" fmla="*/ 21028 h 2651198"/>
              <a:gd name="connsiteX13" fmla="*/ 5317490 w 7947660"/>
              <a:gd name="connsiteY13" fmla="*/ 128978 h 2651198"/>
              <a:gd name="connsiteX14" fmla="*/ 5662930 w 7947660"/>
              <a:gd name="connsiteY14" fmla="*/ 202638 h 2651198"/>
              <a:gd name="connsiteX15" fmla="*/ 5989320 w 7947660"/>
              <a:gd name="connsiteY15" fmla="*/ 249628 h 2651198"/>
              <a:gd name="connsiteX16" fmla="*/ 6901814 w 7947660"/>
              <a:gd name="connsiteY16" fmla="*/ 261421 h 2651198"/>
              <a:gd name="connsiteX17" fmla="*/ 7940040 w 7947660"/>
              <a:gd name="connsiteY17" fmla="*/ 322018 h 2651198"/>
              <a:gd name="connsiteX18" fmla="*/ 7947660 w 7947660"/>
              <a:gd name="connsiteY18" fmla="*/ 2651198 h 2651198"/>
              <a:gd name="connsiteX19" fmla="*/ 0 w 7947660"/>
              <a:gd name="connsiteY19" fmla="*/ 2643578 h 2651198"/>
              <a:gd name="connsiteX0" fmla="*/ 0 w 7947660"/>
              <a:gd name="connsiteY0" fmla="*/ 2643578 h 2651198"/>
              <a:gd name="connsiteX1" fmla="*/ 0 w 7947660"/>
              <a:gd name="connsiteY1" fmla="*/ 2580078 h 2651198"/>
              <a:gd name="connsiteX2" fmla="*/ 450850 w 7947660"/>
              <a:gd name="connsiteY2" fmla="*/ 2561028 h 2651198"/>
              <a:gd name="connsiteX3" fmla="*/ 895350 w 7947660"/>
              <a:gd name="connsiteY3" fmla="*/ 2478478 h 2651198"/>
              <a:gd name="connsiteX4" fmla="*/ 1320800 w 7947660"/>
              <a:gd name="connsiteY4" fmla="*/ 2364178 h 2651198"/>
              <a:gd name="connsiteX5" fmla="*/ 1778000 w 7947660"/>
              <a:gd name="connsiteY5" fmla="*/ 2281628 h 2651198"/>
              <a:gd name="connsiteX6" fmla="*/ 2241550 w 7947660"/>
              <a:gd name="connsiteY6" fmla="*/ 2199078 h 2651198"/>
              <a:gd name="connsiteX7" fmla="*/ 2641600 w 7947660"/>
              <a:gd name="connsiteY7" fmla="*/ 2154628 h 2651198"/>
              <a:gd name="connsiteX8" fmla="*/ 3111500 w 7947660"/>
              <a:gd name="connsiteY8" fmla="*/ 1693618 h 2651198"/>
              <a:gd name="connsiteX9" fmla="*/ 3534410 w 7947660"/>
              <a:gd name="connsiteY9" fmla="*/ 816048 h 2651198"/>
              <a:gd name="connsiteX10" fmla="*/ 3958590 w 7947660"/>
              <a:gd name="connsiteY10" fmla="*/ 181048 h 2651198"/>
              <a:gd name="connsiteX11" fmla="*/ 4427220 w 7947660"/>
              <a:gd name="connsiteY11" fmla="*/ 1978 h 2651198"/>
              <a:gd name="connsiteX12" fmla="*/ 4880610 w 7947660"/>
              <a:gd name="connsiteY12" fmla="*/ 21028 h 2651198"/>
              <a:gd name="connsiteX13" fmla="*/ 5317490 w 7947660"/>
              <a:gd name="connsiteY13" fmla="*/ 128978 h 2651198"/>
              <a:gd name="connsiteX14" fmla="*/ 5662930 w 7947660"/>
              <a:gd name="connsiteY14" fmla="*/ 202638 h 2651198"/>
              <a:gd name="connsiteX15" fmla="*/ 5989320 w 7947660"/>
              <a:gd name="connsiteY15" fmla="*/ 249628 h 2651198"/>
              <a:gd name="connsiteX16" fmla="*/ 6901814 w 7947660"/>
              <a:gd name="connsiteY16" fmla="*/ 261421 h 2651198"/>
              <a:gd name="connsiteX17" fmla="*/ 7940040 w 7947660"/>
              <a:gd name="connsiteY17" fmla="*/ 277568 h 2651198"/>
              <a:gd name="connsiteX18" fmla="*/ 7947660 w 7947660"/>
              <a:gd name="connsiteY18" fmla="*/ 2651198 h 2651198"/>
              <a:gd name="connsiteX19" fmla="*/ 0 w 7947660"/>
              <a:gd name="connsiteY19" fmla="*/ 2643578 h 2651198"/>
              <a:gd name="connsiteX0" fmla="*/ 0 w 7947660"/>
              <a:gd name="connsiteY0" fmla="*/ 2643578 h 2651198"/>
              <a:gd name="connsiteX1" fmla="*/ 0 w 7947660"/>
              <a:gd name="connsiteY1" fmla="*/ 2580078 h 2651198"/>
              <a:gd name="connsiteX2" fmla="*/ 450850 w 7947660"/>
              <a:gd name="connsiteY2" fmla="*/ 2561028 h 2651198"/>
              <a:gd name="connsiteX3" fmla="*/ 895350 w 7947660"/>
              <a:gd name="connsiteY3" fmla="*/ 2478478 h 2651198"/>
              <a:gd name="connsiteX4" fmla="*/ 1320800 w 7947660"/>
              <a:gd name="connsiteY4" fmla="*/ 2364178 h 2651198"/>
              <a:gd name="connsiteX5" fmla="*/ 1778000 w 7947660"/>
              <a:gd name="connsiteY5" fmla="*/ 2281628 h 2651198"/>
              <a:gd name="connsiteX6" fmla="*/ 2241550 w 7947660"/>
              <a:gd name="connsiteY6" fmla="*/ 2199078 h 2651198"/>
              <a:gd name="connsiteX7" fmla="*/ 2641600 w 7947660"/>
              <a:gd name="connsiteY7" fmla="*/ 2154628 h 2651198"/>
              <a:gd name="connsiteX8" fmla="*/ 3111500 w 7947660"/>
              <a:gd name="connsiteY8" fmla="*/ 1693618 h 2651198"/>
              <a:gd name="connsiteX9" fmla="*/ 3534410 w 7947660"/>
              <a:gd name="connsiteY9" fmla="*/ 816048 h 2651198"/>
              <a:gd name="connsiteX10" fmla="*/ 3958590 w 7947660"/>
              <a:gd name="connsiteY10" fmla="*/ 181048 h 2651198"/>
              <a:gd name="connsiteX11" fmla="*/ 4427220 w 7947660"/>
              <a:gd name="connsiteY11" fmla="*/ 1978 h 2651198"/>
              <a:gd name="connsiteX12" fmla="*/ 4880610 w 7947660"/>
              <a:gd name="connsiteY12" fmla="*/ 21028 h 2651198"/>
              <a:gd name="connsiteX13" fmla="*/ 5317490 w 7947660"/>
              <a:gd name="connsiteY13" fmla="*/ 128978 h 2651198"/>
              <a:gd name="connsiteX14" fmla="*/ 5662930 w 7947660"/>
              <a:gd name="connsiteY14" fmla="*/ 202638 h 2651198"/>
              <a:gd name="connsiteX15" fmla="*/ 5989320 w 7947660"/>
              <a:gd name="connsiteY15" fmla="*/ 249628 h 2651198"/>
              <a:gd name="connsiteX16" fmla="*/ 6901814 w 7947660"/>
              <a:gd name="connsiteY16" fmla="*/ 261421 h 2651198"/>
              <a:gd name="connsiteX17" fmla="*/ 7940040 w 7947660"/>
              <a:gd name="connsiteY17" fmla="*/ 271218 h 2651198"/>
              <a:gd name="connsiteX18" fmla="*/ 7947660 w 7947660"/>
              <a:gd name="connsiteY18" fmla="*/ 2651198 h 2651198"/>
              <a:gd name="connsiteX19" fmla="*/ 0 w 7947660"/>
              <a:gd name="connsiteY19" fmla="*/ 2643578 h 2651198"/>
              <a:gd name="connsiteX0" fmla="*/ 0 w 7952740"/>
              <a:gd name="connsiteY0" fmla="*/ 2643578 h 2651198"/>
              <a:gd name="connsiteX1" fmla="*/ 0 w 7952740"/>
              <a:gd name="connsiteY1" fmla="*/ 2580078 h 2651198"/>
              <a:gd name="connsiteX2" fmla="*/ 450850 w 7952740"/>
              <a:gd name="connsiteY2" fmla="*/ 2561028 h 2651198"/>
              <a:gd name="connsiteX3" fmla="*/ 895350 w 7952740"/>
              <a:gd name="connsiteY3" fmla="*/ 2478478 h 2651198"/>
              <a:gd name="connsiteX4" fmla="*/ 1320800 w 7952740"/>
              <a:gd name="connsiteY4" fmla="*/ 2364178 h 2651198"/>
              <a:gd name="connsiteX5" fmla="*/ 1778000 w 7952740"/>
              <a:gd name="connsiteY5" fmla="*/ 2281628 h 2651198"/>
              <a:gd name="connsiteX6" fmla="*/ 2241550 w 7952740"/>
              <a:gd name="connsiteY6" fmla="*/ 2199078 h 2651198"/>
              <a:gd name="connsiteX7" fmla="*/ 2641600 w 7952740"/>
              <a:gd name="connsiteY7" fmla="*/ 2154628 h 2651198"/>
              <a:gd name="connsiteX8" fmla="*/ 3111500 w 7952740"/>
              <a:gd name="connsiteY8" fmla="*/ 1693618 h 2651198"/>
              <a:gd name="connsiteX9" fmla="*/ 3534410 w 7952740"/>
              <a:gd name="connsiteY9" fmla="*/ 816048 h 2651198"/>
              <a:gd name="connsiteX10" fmla="*/ 3958590 w 7952740"/>
              <a:gd name="connsiteY10" fmla="*/ 181048 h 2651198"/>
              <a:gd name="connsiteX11" fmla="*/ 4427220 w 7952740"/>
              <a:gd name="connsiteY11" fmla="*/ 1978 h 2651198"/>
              <a:gd name="connsiteX12" fmla="*/ 4880610 w 7952740"/>
              <a:gd name="connsiteY12" fmla="*/ 21028 h 2651198"/>
              <a:gd name="connsiteX13" fmla="*/ 5317490 w 7952740"/>
              <a:gd name="connsiteY13" fmla="*/ 128978 h 2651198"/>
              <a:gd name="connsiteX14" fmla="*/ 5662930 w 7952740"/>
              <a:gd name="connsiteY14" fmla="*/ 202638 h 2651198"/>
              <a:gd name="connsiteX15" fmla="*/ 5989320 w 7952740"/>
              <a:gd name="connsiteY15" fmla="*/ 249628 h 2651198"/>
              <a:gd name="connsiteX16" fmla="*/ 6901814 w 7952740"/>
              <a:gd name="connsiteY16" fmla="*/ 261421 h 2651198"/>
              <a:gd name="connsiteX17" fmla="*/ 7952740 w 7952740"/>
              <a:gd name="connsiteY17" fmla="*/ 271218 h 2651198"/>
              <a:gd name="connsiteX18" fmla="*/ 7947660 w 7952740"/>
              <a:gd name="connsiteY18" fmla="*/ 2651198 h 2651198"/>
              <a:gd name="connsiteX19" fmla="*/ 0 w 7952740"/>
              <a:gd name="connsiteY19" fmla="*/ 2643578 h 2651198"/>
              <a:gd name="connsiteX0" fmla="*/ 0 w 7952740"/>
              <a:gd name="connsiteY0" fmla="*/ 2643578 h 2651198"/>
              <a:gd name="connsiteX1" fmla="*/ 0 w 7952740"/>
              <a:gd name="connsiteY1" fmla="*/ 2580078 h 2651198"/>
              <a:gd name="connsiteX2" fmla="*/ 450850 w 7952740"/>
              <a:gd name="connsiteY2" fmla="*/ 2561028 h 2651198"/>
              <a:gd name="connsiteX3" fmla="*/ 895350 w 7952740"/>
              <a:gd name="connsiteY3" fmla="*/ 2478478 h 2651198"/>
              <a:gd name="connsiteX4" fmla="*/ 1320800 w 7952740"/>
              <a:gd name="connsiteY4" fmla="*/ 2364178 h 2651198"/>
              <a:gd name="connsiteX5" fmla="*/ 1778000 w 7952740"/>
              <a:gd name="connsiteY5" fmla="*/ 2281628 h 2651198"/>
              <a:gd name="connsiteX6" fmla="*/ 2241550 w 7952740"/>
              <a:gd name="connsiteY6" fmla="*/ 2199078 h 2651198"/>
              <a:gd name="connsiteX7" fmla="*/ 2641600 w 7952740"/>
              <a:gd name="connsiteY7" fmla="*/ 2154628 h 2651198"/>
              <a:gd name="connsiteX8" fmla="*/ 3111500 w 7952740"/>
              <a:gd name="connsiteY8" fmla="*/ 1693618 h 2651198"/>
              <a:gd name="connsiteX9" fmla="*/ 3534410 w 7952740"/>
              <a:gd name="connsiteY9" fmla="*/ 816048 h 2651198"/>
              <a:gd name="connsiteX10" fmla="*/ 3958590 w 7952740"/>
              <a:gd name="connsiteY10" fmla="*/ 181048 h 2651198"/>
              <a:gd name="connsiteX11" fmla="*/ 4427220 w 7952740"/>
              <a:gd name="connsiteY11" fmla="*/ 1978 h 2651198"/>
              <a:gd name="connsiteX12" fmla="*/ 4880610 w 7952740"/>
              <a:gd name="connsiteY12" fmla="*/ 21028 h 2651198"/>
              <a:gd name="connsiteX13" fmla="*/ 5317490 w 7952740"/>
              <a:gd name="connsiteY13" fmla="*/ 128978 h 2651198"/>
              <a:gd name="connsiteX14" fmla="*/ 5662930 w 7952740"/>
              <a:gd name="connsiteY14" fmla="*/ 202638 h 2651198"/>
              <a:gd name="connsiteX15" fmla="*/ 6021070 w 7952740"/>
              <a:gd name="connsiteY15" fmla="*/ 211528 h 2651198"/>
              <a:gd name="connsiteX16" fmla="*/ 6901814 w 7952740"/>
              <a:gd name="connsiteY16" fmla="*/ 261421 h 2651198"/>
              <a:gd name="connsiteX17" fmla="*/ 7952740 w 7952740"/>
              <a:gd name="connsiteY17" fmla="*/ 271218 h 2651198"/>
              <a:gd name="connsiteX18" fmla="*/ 7947660 w 7952740"/>
              <a:gd name="connsiteY18" fmla="*/ 2651198 h 2651198"/>
              <a:gd name="connsiteX19" fmla="*/ 0 w 7952740"/>
              <a:gd name="connsiteY19" fmla="*/ 2643578 h 2651198"/>
              <a:gd name="connsiteX0" fmla="*/ 0 w 7952740"/>
              <a:gd name="connsiteY0" fmla="*/ 2643578 h 2651198"/>
              <a:gd name="connsiteX1" fmla="*/ 0 w 7952740"/>
              <a:gd name="connsiteY1" fmla="*/ 2580078 h 2651198"/>
              <a:gd name="connsiteX2" fmla="*/ 450850 w 7952740"/>
              <a:gd name="connsiteY2" fmla="*/ 2561028 h 2651198"/>
              <a:gd name="connsiteX3" fmla="*/ 895350 w 7952740"/>
              <a:gd name="connsiteY3" fmla="*/ 2478478 h 2651198"/>
              <a:gd name="connsiteX4" fmla="*/ 1320800 w 7952740"/>
              <a:gd name="connsiteY4" fmla="*/ 2364178 h 2651198"/>
              <a:gd name="connsiteX5" fmla="*/ 1778000 w 7952740"/>
              <a:gd name="connsiteY5" fmla="*/ 2281628 h 2651198"/>
              <a:gd name="connsiteX6" fmla="*/ 2241550 w 7952740"/>
              <a:gd name="connsiteY6" fmla="*/ 2199078 h 2651198"/>
              <a:gd name="connsiteX7" fmla="*/ 2641600 w 7952740"/>
              <a:gd name="connsiteY7" fmla="*/ 2154628 h 2651198"/>
              <a:gd name="connsiteX8" fmla="*/ 3111500 w 7952740"/>
              <a:gd name="connsiteY8" fmla="*/ 1693618 h 2651198"/>
              <a:gd name="connsiteX9" fmla="*/ 3534410 w 7952740"/>
              <a:gd name="connsiteY9" fmla="*/ 816048 h 2651198"/>
              <a:gd name="connsiteX10" fmla="*/ 3958590 w 7952740"/>
              <a:gd name="connsiteY10" fmla="*/ 181048 h 2651198"/>
              <a:gd name="connsiteX11" fmla="*/ 4427220 w 7952740"/>
              <a:gd name="connsiteY11" fmla="*/ 1978 h 2651198"/>
              <a:gd name="connsiteX12" fmla="*/ 4880610 w 7952740"/>
              <a:gd name="connsiteY12" fmla="*/ 21028 h 2651198"/>
              <a:gd name="connsiteX13" fmla="*/ 5317490 w 7952740"/>
              <a:gd name="connsiteY13" fmla="*/ 128978 h 2651198"/>
              <a:gd name="connsiteX14" fmla="*/ 5662930 w 7952740"/>
              <a:gd name="connsiteY14" fmla="*/ 170888 h 2651198"/>
              <a:gd name="connsiteX15" fmla="*/ 6021070 w 7952740"/>
              <a:gd name="connsiteY15" fmla="*/ 211528 h 2651198"/>
              <a:gd name="connsiteX16" fmla="*/ 6901814 w 7952740"/>
              <a:gd name="connsiteY16" fmla="*/ 261421 h 2651198"/>
              <a:gd name="connsiteX17" fmla="*/ 7952740 w 7952740"/>
              <a:gd name="connsiteY17" fmla="*/ 271218 h 2651198"/>
              <a:gd name="connsiteX18" fmla="*/ 7947660 w 7952740"/>
              <a:gd name="connsiteY18" fmla="*/ 2651198 h 2651198"/>
              <a:gd name="connsiteX19" fmla="*/ 0 w 7952740"/>
              <a:gd name="connsiteY19" fmla="*/ 2643578 h 2651198"/>
              <a:gd name="connsiteX0" fmla="*/ 0 w 7952740"/>
              <a:gd name="connsiteY0" fmla="*/ 2641600 h 2649220"/>
              <a:gd name="connsiteX1" fmla="*/ 0 w 7952740"/>
              <a:gd name="connsiteY1" fmla="*/ 2578100 h 2649220"/>
              <a:gd name="connsiteX2" fmla="*/ 450850 w 7952740"/>
              <a:gd name="connsiteY2" fmla="*/ 2559050 h 2649220"/>
              <a:gd name="connsiteX3" fmla="*/ 895350 w 7952740"/>
              <a:gd name="connsiteY3" fmla="*/ 2476500 h 2649220"/>
              <a:gd name="connsiteX4" fmla="*/ 1320800 w 7952740"/>
              <a:gd name="connsiteY4" fmla="*/ 2362200 h 2649220"/>
              <a:gd name="connsiteX5" fmla="*/ 1778000 w 7952740"/>
              <a:gd name="connsiteY5" fmla="*/ 2279650 h 2649220"/>
              <a:gd name="connsiteX6" fmla="*/ 2241550 w 7952740"/>
              <a:gd name="connsiteY6" fmla="*/ 2197100 h 2649220"/>
              <a:gd name="connsiteX7" fmla="*/ 2641600 w 7952740"/>
              <a:gd name="connsiteY7" fmla="*/ 2152650 h 2649220"/>
              <a:gd name="connsiteX8" fmla="*/ 3111500 w 7952740"/>
              <a:gd name="connsiteY8" fmla="*/ 1691640 h 2649220"/>
              <a:gd name="connsiteX9" fmla="*/ 3534410 w 7952740"/>
              <a:gd name="connsiteY9" fmla="*/ 814070 h 2649220"/>
              <a:gd name="connsiteX10" fmla="*/ 3958590 w 7952740"/>
              <a:gd name="connsiteY10" fmla="*/ 179070 h 2649220"/>
              <a:gd name="connsiteX11" fmla="*/ 4427220 w 7952740"/>
              <a:gd name="connsiteY11" fmla="*/ 0 h 2649220"/>
              <a:gd name="connsiteX12" fmla="*/ 4880610 w 7952740"/>
              <a:gd name="connsiteY12" fmla="*/ 19050 h 2649220"/>
              <a:gd name="connsiteX13" fmla="*/ 5323840 w 7952740"/>
              <a:gd name="connsiteY13" fmla="*/ 114300 h 2649220"/>
              <a:gd name="connsiteX14" fmla="*/ 5662930 w 7952740"/>
              <a:gd name="connsiteY14" fmla="*/ 168910 h 2649220"/>
              <a:gd name="connsiteX15" fmla="*/ 6021070 w 7952740"/>
              <a:gd name="connsiteY15" fmla="*/ 209550 h 2649220"/>
              <a:gd name="connsiteX16" fmla="*/ 6901814 w 7952740"/>
              <a:gd name="connsiteY16" fmla="*/ 259443 h 2649220"/>
              <a:gd name="connsiteX17" fmla="*/ 7952740 w 7952740"/>
              <a:gd name="connsiteY17" fmla="*/ 269240 h 2649220"/>
              <a:gd name="connsiteX18" fmla="*/ 7947660 w 7952740"/>
              <a:gd name="connsiteY18" fmla="*/ 2649220 h 2649220"/>
              <a:gd name="connsiteX19" fmla="*/ 0 w 7952740"/>
              <a:gd name="connsiteY19" fmla="*/ 2641600 h 2649220"/>
              <a:gd name="connsiteX0" fmla="*/ 0 w 7952740"/>
              <a:gd name="connsiteY0" fmla="*/ 2641600 h 2649220"/>
              <a:gd name="connsiteX1" fmla="*/ 0 w 7952740"/>
              <a:gd name="connsiteY1" fmla="*/ 2578100 h 2649220"/>
              <a:gd name="connsiteX2" fmla="*/ 450850 w 7952740"/>
              <a:gd name="connsiteY2" fmla="*/ 2559050 h 2649220"/>
              <a:gd name="connsiteX3" fmla="*/ 895350 w 7952740"/>
              <a:gd name="connsiteY3" fmla="*/ 2476500 h 2649220"/>
              <a:gd name="connsiteX4" fmla="*/ 1320800 w 7952740"/>
              <a:gd name="connsiteY4" fmla="*/ 2362200 h 2649220"/>
              <a:gd name="connsiteX5" fmla="*/ 1778000 w 7952740"/>
              <a:gd name="connsiteY5" fmla="*/ 2279650 h 2649220"/>
              <a:gd name="connsiteX6" fmla="*/ 2241550 w 7952740"/>
              <a:gd name="connsiteY6" fmla="*/ 2197100 h 2649220"/>
              <a:gd name="connsiteX7" fmla="*/ 2641600 w 7952740"/>
              <a:gd name="connsiteY7" fmla="*/ 2152650 h 2649220"/>
              <a:gd name="connsiteX8" fmla="*/ 3111500 w 7952740"/>
              <a:gd name="connsiteY8" fmla="*/ 1691640 h 2649220"/>
              <a:gd name="connsiteX9" fmla="*/ 3534410 w 7952740"/>
              <a:gd name="connsiteY9" fmla="*/ 814070 h 2649220"/>
              <a:gd name="connsiteX10" fmla="*/ 3958590 w 7952740"/>
              <a:gd name="connsiteY10" fmla="*/ 179070 h 2649220"/>
              <a:gd name="connsiteX11" fmla="*/ 4427220 w 7952740"/>
              <a:gd name="connsiteY11" fmla="*/ 0 h 2649220"/>
              <a:gd name="connsiteX12" fmla="*/ 4880610 w 7952740"/>
              <a:gd name="connsiteY12" fmla="*/ 19050 h 2649220"/>
              <a:gd name="connsiteX13" fmla="*/ 5323840 w 7952740"/>
              <a:gd name="connsiteY13" fmla="*/ 114300 h 2649220"/>
              <a:gd name="connsiteX14" fmla="*/ 5669280 w 7952740"/>
              <a:gd name="connsiteY14" fmla="*/ 149860 h 2649220"/>
              <a:gd name="connsiteX15" fmla="*/ 6021070 w 7952740"/>
              <a:gd name="connsiteY15" fmla="*/ 209550 h 2649220"/>
              <a:gd name="connsiteX16" fmla="*/ 6901814 w 7952740"/>
              <a:gd name="connsiteY16" fmla="*/ 259443 h 2649220"/>
              <a:gd name="connsiteX17" fmla="*/ 7952740 w 7952740"/>
              <a:gd name="connsiteY17" fmla="*/ 269240 h 2649220"/>
              <a:gd name="connsiteX18" fmla="*/ 7947660 w 7952740"/>
              <a:gd name="connsiteY18" fmla="*/ 2649220 h 2649220"/>
              <a:gd name="connsiteX19" fmla="*/ 0 w 7952740"/>
              <a:gd name="connsiteY19" fmla="*/ 2641600 h 2649220"/>
              <a:gd name="connsiteX0" fmla="*/ 0 w 7952740"/>
              <a:gd name="connsiteY0" fmla="*/ 2641600 h 2649220"/>
              <a:gd name="connsiteX1" fmla="*/ 0 w 7952740"/>
              <a:gd name="connsiteY1" fmla="*/ 2578100 h 2649220"/>
              <a:gd name="connsiteX2" fmla="*/ 450850 w 7952740"/>
              <a:gd name="connsiteY2" fmla="*/ 2559050 h 2649220"/>
              <a:gd name="connsiteX3" fmla="*/ 895350 w 7952740"/>
              <a:gd name="connsiteY3" fmla="*/ 2476500 h 2649220"/>
              <a:gd name="connsiteX4" fmla="*/ 1320800 w 7952740"/>
              <a:gd name="connsiteY4" fmla="*/ 2362200 h 2649220"/>
              <a:gd name="connsiteX5" fmla="*/ 1778000 w 7952740"/>
              <a:gd name="connsiteY5" fmla="*/ 2279650 h 2649220"/>
              <a:gd name="connsiteX6" fmla="*/ 2241550 w 7952740"/>
              <a:gd name="connsiteY6" fmla="*/ 2197100 h 2649220"/>
              <a:gd name="connsiteX7" fmla="*/ 2641600 w 7952740"/>
              <a:gd name="connsiteY7" fmla="*/ 2152650 h 2649220"/>
              <a:gd name="connsiteX8" fmla="*/ 3111500 w 7952740"/>
              <a:gd name="connsiteY8" fmla="*/ 1691640 h 2649220"/>
              <a:gd name="connsiteX9" fmla="*/ 3534410 w 7952740"/>
              <a:gd name="connsiteY9" fmla="*/ 814070 h 2649220"/>
              <a:gd name="connsiteX10" fmla="*/ 3958590 w 7952740"/>
              <a:gd name="connsiteY10" fmla="*/ 179070 h 2649220"/>
              <a:gd name="connsiteX11" fmla="*/ 4427220 w 7952740"/>
              <a:gd name="connsiteY11" fmla="*/ 0 h 2649220"/>
              <a:gd name="connsiteX12" fmla="*/ 4880610 w 7952740"/>
              <a:gd name="connsiteY12" fmla="*/ 19050 h 2649220"/>
              <a:gd name="connsiteX13" fmla="*/ 5323840 w 7952740"/>
              <a:gd name="connsiteY13" fmla="*/ 114300 h 2649220"/>
              <a:gd name="connsiteX14" fmla="*/ 5669280 w 7952740"/>
              <a:gd name="connsiteY14" fmla="*/ 149860 h 2649220"/>
              <a:gd name="connsiteX15" fmla="*/ 6021070 w 7952740"/>
              <a:gd name="connsiteY15" fmla="*/ 177800 h 2649220"/>
              <a:gd name="connsiteX16" fmla="*/ 6901814 w 7952740"/>
              <a:gd name="connsiteY16" fmla="*/ 259443 h 2649220"/>
              <a:gd name="connsiteX17" fmla="*/ 7952740 w 7952740"/>
              <a:gd name="connsiteY17" fmla="*/ 269240 h 2649220"/>
              <a:gd name="connsiteX18" fmla="*/ 7947660 w 7952740"/>
              <a:gd name="connsiteY18" fmla="*/ 2649220 h 2649220"/>
              <a:gd name="connsiteX19" fmla="*/ 0 w 7952740"/>
              <a:gd name="connsiteY19" fmla="*/ 2641600 h 2649220"/>
              <a:gd name="connsiteX0" fmla="*/ 0 w 7952740"/>
              <a:gd name="connsiteY0" fmla="*/ 2641600 h 2649220"/>
              <a:gd name="connsiteX1" fmla="*/ 0 w 7952740"/>
              <a:gd name="connsiteY1" fmla="*/ 2578100 h 2649220"/>
              <a:gd name="connsiteX2" fmla="*/ 450850 w 7952740"/>
              <a:gd name="connsiteY2" fmla="*/ 2559050 h 2649220"/>
              <a:gd name="connsiteX3" fmla="*/ 895350 w 7952740"/>
              <a:gd name="connsiteY3" fmla="*/ 2476500 h 2649220"/>
              <a:gd name="connsiteX4" fmla="*/ 1320800 w 7952740"/>
              <a:gd name="connsiteY4" fmla="*/ 2362200 h 2649220"/>
              <a:gd name="connsiteX5" fmla="*/ 1778000 w 7952740"/>
              <a:gd name="connsiteY5" fmla="*/ 2279650 h 2649220"/>
              <a:gd name="connsiteX6" fmla="*/ 2241550 w 7952740"/>
              <a:gd name="connsiteY6" fmla="*/ 2197100 h 2649220"/>
              <a:gd name="connsiteX7" fmla="*/ 2641600 w 7952740"/>
              <a:gd name="connsiteY7" fmla="*/ 2152650 h 2649220"/>
              <a:gd name="connsiteX8" fmla="*/ 3111500 w 7952740"/>
              <a:gd name="connsiteY8" fmla="*/ 1691640 h 2649220"/>
              <a:gd name="connsiteX9" fmla="*/ 3534410 w 7952740"/>
              <a:gd name="connsiteY9" fmla="*/ 814070 h 2649220"/>
              <a:gd name="connsiteX10" fmla="*/ 3958590 w 7952740"/>
              <a:gd name="connsiteY10" fmla="*/ 179070 h 2649220"/>
              <a:gd name="connsiteX11" fmla="*/ 4427220 w 7952740"/>
              <a:gd name="connsiteY11" fmla="*/ 0 h 2649220"/>
              <a:gd name="connsiteX12" fmla="*/ 4880610 w 7952740"/>
              <a:gd name="connsiteY12" fmla="*/ 19050 h 2649220"/>
              <a:gd name="connsiteX13" fmla="*/ 5323840 w 7952740"/>
              <a:gd name="connsiteY13" fmla="*/ 114300 h 2649220"/>
              <a:gd name="connsiteX14" fmla="*/ 5669280 w 7952740"/>
              <a:gd name="connsiteY14" fmla="*/ 149860 h 2649220"/>
              <a:gd name="connsiteX15" fmla="*/ 6021070 w 7952740"/>
              <a:gd name="connsiteY15" fmla="*/ 177800 h 2649220"/>
              <a:gd name="connsiteX16" fmla="*/ 6901814 w 7952740"/>
              <a:gd name="connsiteY16" fmla="*/ 240393 h 2649220"/>
              <a:gd name="connsiteX17" fmla="*/ 7952740 w 7952740"/>
              <a:gd name="connsiteY17" fmla="*/ 269240 h 2649220"/>
              <a:gd name="connsiteX18" fmla="*/ 7947660 w 7952740"/>
              <a:gd name="connsiteY18" fmla="*/ 2649220 h 2649220"/>
              <a:gd name="connsiteX19" fmla="*/ 0 w 7952740"/>
              <a:gd name="connsiteY19" fmla="*/ 2641600 h 2649220"/>
              <a:gd name="connsiteX0" fmla="*/ 0 w 7952740"/>
              <a:gd name="connsiteY0" fmla="*/ 2641600 h 2649220"/>
              <a:gd name="connsiteX1" fmla="*/ 0 w 7952740"/>
              <a:gd name="connsiteY1" fmla="*/ 2578100 h 2649220"/>
              <a:gd name="connsiteX2" fmla="*/ 450850 w 7952740"/>
              <a:gd name="connsiteY2" fmla="*/ 2559050 h 2649220"/>
              <a:gd name="connsiteX3" fmla="*/ 895350 w 7952740"/>
              <a:gd name="connsiteY3" fmla="*/ 2476500 h 2649220"/>
              <a:gd name="connsiteX4" fmla="*/ 1320800 w 7952740"/>
              <a:gd name="connsiteY4" fmla="*/ 2362200 h 2649220"/>
              <a:gd name="connsiteX5" fmla="*/ 1778000 w 7952740"/>
              <a:gd name="connsiteY5" fmla="*/ 2279650 h 2649220"/>
              <a:gd name="connsiteX6" fmla="*/ 2241550 w 7952740"/>
              <a:gd name="connsiteY6" fmla="*/ 2197100 h 2649220"/>
              <a:gd name="connsiteX7" fmla="*/ 2641600 w 7952740"/>
              <a:gd name="connsiteY7" fmla="*/ 2152650 h 2649220"/>
              <a:gd name="connsiteX8" fmla="*/ 3111500 w 7952740"/>
              <a:gd name="connsiteY8" fmla="*/ 1691640 h 2649220"/>
              <a:gd name="connsiteX9" fmla="*/ 3534410 w 7952740"/>
              <a:gd name="connsiteY9" fmla="*/ 814070 h 2649220"/>
              <a:gd name="connsiteX10" fmla="*/ 3958590 w 7952740"/>
              <a:gd name="connsiteY10" fmla="*/ 179070 h 2649220"/>
              <a:gd name="connsiteX11" fmla="*/ 4427220 w 7952740"/>
              <a:gd name="connsiteY11" fmla="*/ 0 h 2649220"/>
              <a:gd name="connsiteX12" fmla="*/ 4880610 w 7952740"/>
              <a:gd name="connsiteY12" fmla="*/ 19050 h 2649220"/>
              <a:gd name="connsiteX13" fmla="*/ 5323840 w 7952740"/>
              <a:gd name="connsiteY13" fmla="*/ 114300 h 2649220"/>
              <a:gd name="connsiteX14" fmla="*/ 5669280 w 7952740"/>
              <a:gd name="connsiteY14" fmla="*/ 149860 h 2649220"/>
              <a:gd name="connsiteX15" fmla="*/ 6021070 w 7952740"/>
              <a:gd name="connsiteY15" fmla="*/ 177800 h 2649220"/>
              <a:gd name="connsiteX16" fmla="*/ 6901814 w 7952740"/>
              <a:gd name="connsiteY16" fmla="*/ 240393 h 2649220"/>
              <a:gd name="connsiteX17" fmla="*/ 7952740 w 7952740"/>
              <a:gd name="connsiteY17" fmla="*/ 269240 h 2649220"/>
              <a:gd name="connsiteX18" fmla="*/ 7947660 w 7952740"/>
              <a:gd name="connsiteY18" fmla="*/ 2649220 h 2649220"/>
              <a:gd name="connsiteX19" fmla="*/ 0 w 7952740"/>
              <a:gd name="connsiteY19" fmla="*/ 2641600 h 2649220"/>
              <a:gd name="connsiteX0" fmla="*/ 0 w 7952740"/>
              <a:gd name="connsiteY0" fmla="*/ 2641600 h 2649220"/>
              <a:gd name="connsiteX1" fmla="*/ 0 w 7952740"/>
              <a:gd name="connsiteY1" fmla="*/ 2578100 h 2649220"/>
              <a:gd name="connsiteX2" fmla="*/ 450850 w 7952740"/>
              <a:gd name="connsiteY2" fmla="*/ 2559050 h 2649220"/>
              <a:gd name="connsiteX3" fmla="*/ 895350 w 7952740"/>
              <a:gd name="connsiteY3" fmla="*/ 2476500 h 2649220"/>
              <a:gd name="connsiteX4" fmla="*/ 1320800 w 7952740"/>
              <a:gd name="connsiteY4" fmla="*/ 2362200 h 2649220"/>
              <a:gd name="connsiteX5" fmla="*/ 1778000 w 7952740"/>
              <a:gd name="connsiteY5" fmla="*/ 2279650 h 2649220"/>
              <a:gd name="connsiteX6" fmla="*/ 2241550 w 7952740"/>
              <a:gd name="connsiteY6" fmla="*/ 2197100 h 2649220"/>
              <a:gd name="connsiteX7" fmla="*/ 2641600 w 7952740"/>
              <a:gd name="connsiteY7" fmla="*/ 2152650 h 2649220"/>
              <a:gd name="connsiteX8" fmla="*/ 3111500 w 7952740"/>
              <a:gd name="connsiteY8" fmla="*/ 1691640 h 2649220"/>
              <a:gd name="connsiteX9" fmla="*/ 3534410 w 7952740"/>
              <a:gd name="connsiteY9" fmla="*/ 814070 h 2649220"/>
              <a:gd name="connsiteX10" fmla="*/ 3958590 w 7952740"/>
              <a:gd name="connsiteY10" fmla="*/ 179070 h 2649220"/>
              <a:gd name="connsiteX11" fmla="*/ 4427220 w 7952740"/>
              <a:gd name="connsiteY11" fmla="*/ 0 h 2649220"/>
              <a:gd name="connsiteX12" fmla="*/ 4880610 w 7952740"/>
              <a:gd name="connsiteY12" fmla="*/ 19050 h 2649220"/>
              <a:gd name="connsiteX13" fmla="*/ 5323840 w 7952740"/>
              <a:gd name="connsiteY13" fmla="*/ 114300 h 2649220"/>
              <a:gd name="connsiteX14" fmla="*/ 5669280 w 7952740"/>
              <a:gd name="connsiteY14" fmla="*/ 149860 h 2649220"/>
              <a:gd name="connsiteX15" fmla="*/ 6021070 w 7952740"/>
              <a:gd name="connsiteY15" fmla="*/ 190500 h 2649220"/>
              <a:gd name="connsiteX16" fmla="*/ 6901814 w 7952740"/>
              <a:gd name="connsiteY16" fmla="*/ 240393 h 2649220"/>
              <a:gd name="connsiteX17" fmla="*/ 7952740 w 7952740"/>
              <a:gd name="connsiteY17" fmla="*/ 269240 h 2649220"/>
              <a:gd name="connsiteX18" fmla="*/ 7947660 w 7952740"/>
              <a:gd name="connsiteY18" fmla="*/ 2649220 h 2649220"/>
              <a:gd name="connsiteX19" fmla="*/ 0 w 7952740"/>
              <a:gd name="connsiteY19" fmla="*/ 2641600 h 2649220"/>
              <a:gd name="connsiteX0" fmla="*/ 0 w 7952740"/>
              <a:gd name="connsiteY0" fmla="*/ 2641600 h 2649220"/>
              <a:gd name="connsiteX1" fmla="*/ 0 w 7952740"/>
              <a:gd name="connsiteY1" fmla="*/ 2578100 h 2649220"/>
              <a:gd name="connsiteX2" fmla="*/ 450850 w 7952740"/>
              <a:gd name="connsiteY2" fmla="*/ 2559050 h 2649220"/>
              <a:gd name="connsiteX3" fmla="*/ 895350 w 7952740"/>
              <a:gd name="connsiteY3" fmla="*/ 2476500 h 2649220"/>
              <a:gd name="connsiteX4" fmla="*/ 1320800 w 7952740"/>
              <a:gd name="connsiteY4" fmla="*/ 2362200 h 2649220"/>
              <a:gd name="connsiteX5" fmla="*/ 1778000 w 7952740"/>
              <a:gd name="connsiteY5" fmla="*/ 2279650 h 2649220"/>
              <a:gd name="connsiteX6" fmla="*/ 2241550 w 7952740"/>
              <a:gd name="connsiteY6" fmla="*/ 2197100 h 2649220"/>
              <a:gd name="connsiteX7" fmla="*/ 2641600 w 7952740"/>
              <a:gd name="connsiteY7" fmla="*/ 2152650 h 2649220"/>
              <a:gd name="connsiteX8" fmla="*/ 3111500 w 7952740"/>
              <a:gd name="connsiteY8" fmla="*/ 1691640 h 2649220"/>
              <a:gd name="connsiteX9" fmla="*/ 3534410 w 7952740"/>
              <a:gd name="connsiteY9" fmla="*/ 814070 h 2649220"/>
              <a:gd name="connsiteX10" fmla="*/ 3958590 w 7952740"/>
              <a:gd name="connsiteY10" fmla="*/ 179070 h 2649220"/>
              <a:gd name="connsiteX11" fmla="*/ 4427220 w 7952740"/>
              <a:gd name="connsiteY11" fmla="*/ 0 h 2649220"/>
              <a:gd name="connsiteX12" fmla="*/ 4880610 w 7952740"/>
              <a:gd name="connsiteY12" fmla="*/ 19050 h 2649220"/>
              <a:gd name="connsiteX13" fmla="*/ 5323840 w 7952740"/>
              <a:gd name="connsiteY13" fmla="*/ 114300 h 2649220"/>
              <a:gd name="connsiteX14" fmla="*/ 5669280 w 7952740"/>
              <a:gd name="connsiteY14" fmla="*/ 162560 h 2649220"/>
              <a:gd name="connsiteX15" fmla="*/ 6021070 w 7952740"/>
              <a:gd name="connsiteY15" fmla="*/ 190500 h 2649220"/>
              <a:gd name="connsiteX16" fmla="*/ 6901814 w 7952740"/>
              <a:gd name="connsiteY16" fmla="*/ 240393 h 2649220"/>
              <a:gd name="connsiteX17" fmla="*/ 7952740 w 7952740"/>
              <a:gd name="connsiteY17" fmla="*/ 269240 h 2649220"/>
              <a:gd name="connsiteX18" fmla="*/ 7947660 w 7952740"/>
              <a:gd name="connsiteY18" fmla="*/ 2649220 h 2649220"/>
              <a:gd name="connsiteX19" fmla="*/ 0 w 7952740"/>
              <a:gd name="connsiteY19" fmla="*/ 2641600 h 26492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7952740" h="2649220">
                <a:moveTo>
                  <a:pt x="0" y="2641600"/>
                </a:moveTo>
                <a:lnTo>
                  <a:pt x="0" y="2578100"/>
                </a:lnTo>
                <a:lnTo>
                  <a:pt x="450850" y="2559050"/>
                </a:lnTo>
                <a:lnTo>
                  <a:pt x="895350" y="2476500"/>
                </a:lnTo>
                <a:lnTo>
                  <a:pt x="1320800" y="2362200"/>
                </a:lnTo>
                <a:lnTo>
                  <a:pt x="1778000" y="2279650"/>
                </a:lnTo>
                <a:lnTo>
                  <a:pt x="2241550" y="2197100"/>
                </a:lnTo>
                <a:cubicBezTo>
                  <a:pt x="2374900" y="2182283"/>
                  <a:pt x="2489200" y="2186517"/>
                  <a:pt x="2641600" y="2152650"/>
                </a:cubicBezTo>
                <a:cubicBezTo>
                  <a:pt x="2906183" y="1993265"/>
                  <a:pt x="2906818" y="1946487"/>
                  <a:pt x="3111500" y="1691640"/>
                </a:cubicBezTo>
                <a:cubicBezTo>
                  <a:pt x="3316182" y="1436793"/>
                  <a:pt x="3389630" y="1079923"/>
                  <a:pt x="3534410" y="814070"/>
                </a:cubicBezTo>
                <a:cubicBezTo>
                  <a:pt x="3679190" y="548217"/>
                  <a:pt x="3811058" y="312208"/>
                  <a:pt x="3958590" y="179070"/>
                </a:cubicBezTo>
                <a:cubicBezTo>
                  <a:pt x="4106122" y="45932"/>
                  <a:pt x="4276090" y="21590"/>
                  <a:pt x="4427220" y="0"/>
                </a:cubicBezTo>
                <a:cubicBezTo>
                  <a:pt x="4578350" y="6350"/>
                  <a:pt x="4731173" y="0"/>
                  <a:pt x="4880610" y="19050"/>
                </a:cubicBezTo>
                <a:cubicBezTo>
                  <a:pt x="5030047" y="38100"/>
                  <a:pt x="5178213" y="75777"/>
                  <a:pt x="5323840" y="114300"/>
                </a:cubicBezTo>
                <a:lnTo>
                  <a:pt x="5669280" y="162560"/>
                </a:lnTo>
                <a:lnTo>
                  <a:pt x="6021070" y="190500"/>
                </a:lnTo>
                <a:cubicBezTo>
                  <a:pt x="6166591" y="197122"/>
                  <a:pt x="6555104" y="221978"/>
                  <a:pt x="6901814" y="240393"/>
                </a:cubicBezTo>
                <a:lnTo>
                  <a:pt x="7952740" y="269240"/>
                </a:lnTo>
                <a:cubicBezTo>
                  <a:pt x="7951047" y="1062567"/>
                  <a:pt x="7949353" y="1855893"/>
                  <a:pt x="7947660" y="2649220"/>
                </a:cubicBezTo>
                <a:lnTo>
                  <a:pt x="0" y="2641600"/>
                </a:lnTo>
                <a:close/>
              </a:path>
            </a:pathLst>
          </a:custGeom>
          <a:solidFill>
            <a:srgbClr val="FF3399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3469D9BE-C204-44DE-A5FF-CDD665897782}"/>
              </a:ext>
            </a:extLst>
          </p:cNvPr>
          <p:cNvSpPr/>
          <p:nvPr/>
        </p:nvSpPr>
        <p:spPr bwMode="auto">
          <a:xfrm>
            <a:off x="777239" y="2385060"/>
            <a:ext cx="6177915" cy="2872740"/>
          </a:xfrm>
          <a:custGeom>
            <a:avLst/>
            <a:gdLst>
              <a:gd name="connsiteX0" fmla="*/ 0 w 6172200"/>
              <a:gd name="connsiteY0" fmla="*/ 3665220 h 3665220"/>
              <a:gd name="connsiteX1" fmla="*/ 0 w 6172200"/>
              <a:gd name="connsiteY1" fmla="*/ 2872740 h 3665220"/>
              <a:gd name="connsiteX2" fmla="*/ 449580 w 6172200"/>
              <a:gd name="connsiteY2" fmla="*/ 2278380 h 3665220"/>
              <a:gd name="connsiteX3" fmla="*/ 891540 w 6172200"/>
              <a:gd name="connsiteY3" fmla="*/ 731520 h 3665220"/>
              <a:gd name="connsiteX4" fmla="*/ 1333500 w 6172200"/>
              <a:gd name="connsiteY4" fmla="*/ 327660 h 3665220"/>
              <a:gd name="connsiteX5" fmla="*/ 1760220 w 6172200"/>
              <a:gd name="connsiteY5" fmla="*/ 76200 h 3665220"/>
              <a:gd name="connsiteX6" fmla="*/ 2202180 w 6172200"/>
              <a:gd name="connsiteY6" fmla="*/ 0 h 3665220"/>
              <a:gd name="connsiteX7" fmla="*/ 3086100 w 6172200"/>
              <a:gd name="connsiteY7" fmla="*/ 152400 h 3665220"/>
              <a:gd name="connsiteX8" fmla="*/ 3649980 w 6172200"/>
              <a:gd name="connsiteY8" fmla="*/ 373380 h 3665220"/>
              <a:gd name="connsiteX9" fmla="*/ 4434840 w 6172200"/>
              <a:gd name="connsiteY9" fmla="*/ 739140 h 3665220"/>
              <a:gd name="connsiteX10" fmla="*/ 5303520 w 6172200"/>
              <a:gd name="connsiteY10" fmla="*/ 1028700 h 3665220"/>
              <a:gd name="connsiteX11" fmla="*/ 5775960 w 6172200"/>
              <a:gd name="connsiteY11" fmla="*/ 1135380 h 3665220"/>
              <a:gd name="connsiteX12" fmla="*/ 6172200 w 6172200"/>
              <a:gd name="connsiteY12" fmla="*/ 1188720 h 3665220"/>
              <a:gd name="connsiteX13" fmla="*/ 6172200 w 6172200"/>
              <a:gd name="connsiteY13" fmla="*/ 3665220 h 3665220"/>
              <a:gd name="connsiteX14" fmla="*/ 0 w 6172200"/>
              <a:gd name="connsiteY14" fmla="*/ 3665220 h 3665220"/>
              <a:gd name="connsiteX0" fmla="*/ 6172200 w 6172200"/>
              <a:gd name="connsiteY0" fmla="*/ 3665220 h 3665220"/>
              <a:gd name="connsiteX1" fmla="*/ 0 w 6172200"/>
              <a:gd name="connsiteY1" fmla="*/ 2872740 h 3665220"/>
              <a:gd name="connsiteX2" fmla="*/ 449580 w 6172200"/>
              <a:gd name="connsiteY2" fmla="*/ 2278380 h 3665220"/>
              <a:gd name="connsiteX3" fmla="*/ 891540 w 6172200"/>
              <a:gd name="connsiteY3" fmla="*/ 731520 h 3665220"/>
              <a:gd name="connsiteX4" fmla="*/ 1333500 w 6172200"/>
              <a:gd name="connsiteY4" fmla="*/ 327660 h 3665220"/>
              <a:gd name="connsiteX5" fmla="*/ 1760220 w 6172200"/>
              <a:gd name="connsiteY5" fmla="*/ 76200 h 3665220"/>
              <a:gd name="connsiteX6" fmla="*/ 2202180 w 6172200"/>
              <a:gd name="connsiteY6" fmla="*/ 0 h 3665220"/>
              <a:gd name="connsiteX7" fmla="*/ 3086100 w 6172200"/>
              <a:gd name="connsiteY7" fmla="*/ 152400 h 3665220"/>
              <a:gd name="connsiteX8" fmla="*/ 3649980 w 6172200"/>
              <a:gd name="connsiteY8" fmla="*/ 373380 h 3665220"/>
              <a:gd name="connsiteX9" fmla="*/ 4434840 w 6172200"/>
              <a:gd name="connsiteY9" fmla="*/ 739140 h 3665220"/>
              <a:gd name="connsiteX10" fmla="*/ 5303520 w 6172200"/>
              <a:gd name="connsiteY10" fmla="*/ 1028700 h 3665220"/>
              <a:gd name="connsiteX11" fmla="*/ 5775960 w 6172200"/>
              <a:gd name="connsiteY11" fmla="*/ 1135380 h 3665220"/>
              <a:gd name="connsiteX12" fmla="*/ 6172200 w 6172200"/>
              <a:gd name="connsiteY12" fmla="*/ 1188720 h 3665220"/>
              <a:gd name="connsiteX13" fmla="*/ 6172200 w 6172200"/>
              <a:gd name="connsiteY13" fmla="*/ 3665220 h 3665220"/>
              <a:gd name="connsiteX0" fmla="*/ 6172200 w 6172200"/>
              <a:gd name="connsiteY0" fmla="*/ 1188720 h 2872740"/>
              <a:gd name="connsiteX1" fmla="*/ 0 w 6172200"/>
              <a:gd name="connsiteY1" fmla="*/ 2872740 h 2872740"/>
              <a:gd name="connsiteX2" fmla="*/ 449580 w 6172200"/>
              <a:gd name="connsiteY2" fmla="*/ 2278380 h 2872740"/>
              <a:gd name="connsiteX3" fmla="*/ 891540 w 6172200"/>
              <a:gd name="connsiteY3" fmla="*/ 731520 h 2872740"/>
              <a:gd name="connsiteX4" fmla="*/ 1333500 w 6172200"/>
              <a:gd name="connsiteY4" fmla="*/ 327660 h 2872740"/>
              <a:gd name="connsiteX5" fmla="*/ 1760220 w 6172200"/>
              <a:gd name="connsiteY5" fmla="*/ 76200 h 2872740"/>
              <a:gd name="connsiteX6" fmla="*/ 2202180 w 6172200"/>
              <a:gd name="connsiteY6" fmla="*/ 0 h 2872740"/>
              <a:gd name="connsiteX7" fmla="*/ 3086100 w 6172200"/>
              <a:gd name="connsiteY7" fmla="*/ 152400 h 2872740"/>
              <a:gd name="connsiteX8" fmla="*/ 3649980 w 6172200"/>
              <a:gd name="connsiteY8" fmla="*/ 373380 h 2872740"/>
              <a:gd name="connsiteX9" fmla="*/ 4434840 w 6172200"/>
              <a:gd name="connsiteY9" fmla="*/ 739140 h 2872740"/>
              <a:gd name="connsiteX10" fmla="*/ 5303520 w 6172200"/>
              <a:gd name="connsiteY10" fmla="*/ 1028700 h 2872740"/>
              <a:gd name="connsiteX11" fmla="*/ 5775960 w 6172200"/>
              <a:gd name="connsiteY11" fmla="*/ 1135380 h 2872740"/>
              <a:gd name="connsiteX12" fmla="*/ 6172200 w 6172200"/>
              <a:gd name="connsiteY12" fmla="*/ 1188720 h 2872740"/>
              <a:gd name="connsiteX0" fmla="*/ 6172200 w 6172200"/>
              <a:gd name="connsiteY0" fmla="*/ 1188720 h 2872740"/>
              <a:gd name="connsiteX1" fmla="*/ 83820 w 6172200"/>
              <a:gd name="connsiteY1" fmla="*/ 2849880 h 2872740"/>
              <a:gd name="connsiteX2" fmla="*/ 0 w 6172200"/>
              <a:gd name="connsiteY2" fmla="*/ 2872740 h 2872740"/>
              <a:gd name="connsiteX3" fmla="*/ 449580 w 6172200"/>
              <a:gd name="connsiteY3" fmla="*/ 2278380 h 2872740"/>
              <a:gd name="connsiteX4" fmla="*/ 891540 w 6172200"/>
              <a:gd name="connsiteY4" fmla="*/ 731520 h 2872740"/>
              <a:gd name="connsiteX5" fmla="*/ 1333500 w 6172200"/>
              <a:gd name="connsiteY5" fmla="*/ 327660 h 2872740"/>
              <a:gd name="connsiteX6" fmla="*/ 1760220 w 6172200"/>
              <a:gd name="connsiteY6" fmla="*/ 76200 h 2872740"/>
              <a:gd name="connsiteX7" fmla="*/ 2202180 w 6172200"/>
              <a:gd name="connsiteY7" fmla="*/ 0 h 2872740"/>
              <a:gd name="connsiteX8" fmla="*/ 3086100 w 6172200"/>
              <a:gd name="connsiteY8" fmla="*/ 152400 h 2872740"/>
              <a:gd name="connsiteX9" fmla="*/ 3649980 w 6172200"/>
              <a:gd name="connsiteY9" fmla="*/ 373380 h 2872740"/>
              <a:gd name="connsiteX10" fmla="*/ 4434840 w 6172200"/>
              <a:gd name="connsiteY10" fmla="*/ 739140 h 2872740"/>
              <a:gd name="connsiteX11" fmla="*/ 5303520 w 6172200"/>
              <a:gd name="connsiteY11" fmla="*/ 1028700 h 2872740"/>
              <a:gd name="connsiteX12" fmla="*/ 5775960 w 6172200"/>
              <a:gd name="connsiteY12" fmla="*/ 1135380 h 2872740"/>
              <a:gd name="connsiteX13" fmla="*/ 6172200 w 6172200"/>
              <a:gd name="connsiteY13" fmla="*/ 1188720 h 2872740"/>
              <a:gd name="connsiteX0" fmla="*/ 83820 w 6263640"/>
              <a:gd name="connsiteY0" fmla="*/ 2849880 h 2872740"/>
              <a:gd name="connsiteX1" fmla="*/ 0 w 6263640"/>
              <a:gd name="connsiteY1" fmla="*/ 2872740 h 2872740"/>
              <a:gd name="connsiteX2" fmla="*/ 449580 w 6263640"/>
              <a:gd name="connsiteY2" fmla="*/ 2278380 h 2872740"/>
              <a:gd name="connsiteX3" fmla="*/ 891540 w 6263640"/>
              <a:gd name="connsiteY3" fmla="*/ 731520 h 2872740"/>
              <a:gd name="connsiteX4" fmla="*/ 1333500 w 6263640"/>
              <a:gd name="connsiteY4" fmla="*/ 327660 h 2872740"/>
              <a:gd name="connsiteX5" fmla="*/ 1760220 w 6263640"/>
              <a:gd name="connsiteY5" fmla="*/ 76200 h 2872740"/>
              <a:gd name="connsiteX6" fmla="*/ 2202180 w 6263640"/>
              <a:gd name="connsiteY6" fmla="*/ 0 h 2872740"/>
              <a:gd name="connsiteX7" fmla="*/ 3086100 w 6263640"/>
              <a:gd name="connsiteY7" fmla="*/ 152400 h 2872740"/>
              <a:gd name="connsiteX8" fmla="*/ 3649980 w 6263640"/>
              <a:gd name="connsiteY8" fmla="*/ 373380 h 2872740"/>
              <a:gd name="connsiteX9" fmla="*/ 4434840 w 6263640"/>
              <a:gd name="connsiteY9" fmla="*/ 739140 h 2872740"/>
              <a:gd name="connsiteX10" fmla="*/ 5303520 w 6263640"/>
              <a:gd name="connsiteY10" fmla="*/ 1028700 h 2872740"/>
              <a:gd name="connsiteX11" fmla="*/ 5775960 w 6263640"/>
              <a:gd name="connsiteY11" fmla="*/ 1135380 h 2872740"/>
              <a:gd name="connsiteX12" fmla="*/ 6263640 w 6263640"/>
              <a:gd name="connsiteY12" fmla="*/ 1280160 h 2872740"/>
              <a:gd name="connsiteX0" fmla="*/ 0 w 6263640"/>
              <a:gd name="connsiteY0" fmla="*/ 2872740 h 2872740"/>
              <a:gd name="connsiteX1" fmla="*/ 449580 w 6263640"/>
              <a:gd name="connsiteY1" fmla="*/ 2278380 h 2872740"/>
              <a:gd name="connsiteX2" fmla="*/ 891540 w 6263640"/>
              <a:gd name="connsiteY2" fmla="*/ 731520 h 2872740"/>
              <a:gd name="connsiteX3" fmla="*/ 1333500 w 6263640"/>
              <a:gd name="connsiteY3" fmla="*/ 327660 h 2872740"/>
              <a:gd name="connsiteX4" fmla="*/ 1760220 w 6263640"/>
              <a:gd name="connsiteY4" fmla="*/ 76200 h 2872740"/>
              <a:gd name="connsiteX5" fmla="*/ 2202180 w 6263640"/>
              <a:gd name="connsiteY5" fmla="*/ 0 h 2872740"/>
              <a:gd name="connsiteX6" fmla="*/ 3086100 w 6263640"/>
              <a:gd name="connsiteY6" fmla="*/ 152400 h 2872740"/>
              <a:gd name="connsiteX7" fmla="*/ 3649980 w 6263640"/>
              <a:gd name="connsiteY7" fmla="*/ 373380 h 2872740"/>
              <a:gd name="connsiteX8" fmla="*/ 4434840 w 6263640"/>
              <a:gd name="connsiteY8" fmla="*/ 739140 h 2872740"/>
              <a:gd name="connsiteX9" fmla="*/ 5303520 w 6263640"/>
              <a:gd name="connsiteY9" fmla="*/ 1028700 h 2872740"/>
              <a:gd name="connsiteX10" fmla="*/ 5775960 w 6263640"/>
              <a:gd name="connsiteY10" fmla="*/ 1135380 h 2872740"/>
              <a:gd name="connsiteX11" fmla="*/ 6263640 w 6263640"/>
              <a:gd name="connsiteY11" fmla="*/ 1280160 h 2872740"/>
              <a:gd name="connsiteX0" fmla="*/ 0 w 6263640"/>
              <a:gd name="connsiteY0" fmla="*/ 2872740 h 2872740"/>
              <a:gd name="connsiteX1" fmla="*/ 449580 w 6263640"/>
              <a:gd name="connsiteY1" fmla="*/ 2278380 h 2872740"/>
              <a:gd name="connsiteX2" fmla="*/ 891540 w 6263640"/>
              <a:gd name="connsiteY2" fmla="*/ 731520 h 2872740"/>
              <a:gd name="connsiteX3" fmla="*/ 1333500 w 6263640"/>
              <a:gd name="connsiteY3" fmla="*/ 327660 h 2872740"/>
              <a:gd name="connsiteX4" fmla="*/ 1760220 w 6263640"/>
              <a:gd name="connsiteY4" fmla="*/ 76200 h 2872740"/>
              <a:gd name="connsiteX5" fmla="*/ 2202180 w 6263640"/>
              <a:gd name="connsiteY5" fmla="*/ 0 h 2872740"/>
              <a:gd name="connsiteX6" fmla="*/ 3086100 w 6263640"/>
              <a:gd name="connsiteY6" fmla="*/ 152400 h 2872740"/>
              <a:gd name="connsiteX7" fmla="*/ 3649980 w 6263640"/>
              <a:gd name="connsiteY7" fmla="*/ 373380 h 2872740"/>
              <a:gd name="connsiteX8" fmla="*/ 4434840 w 6263640"/>
              <a:gd name="connsiteY8" fmla="*/ 739140 h 2872740"/>
              <a:gd name="connsiteX9" fmla="*/ 5303520 w 6263640"/>
              <a:gd name="connsiteY9" fmla="*/ 1028700 h 2872740"/>
              <a:gd name="connsiteX10" fmla="*/ 5775960 w 6263640"/>
              <a:gd name="connsiteY10" fmla="*/ 1135380 h 2872740"/>
              <a:gd name="connsiteX11" fmla="*/ 6263640 w 6263640"/>
              <a:gd name="connsiteY11" fmla="*/ 1280160 h 2872740"/>
              <a:gd name="connsiteX0" fmla="*/ 0 w 6263640"/>
              <a:gd name="connsiteY0" fmla="*/ 2872740 h 2872740"/>
              <a:gd name="connsiteX1" fmla="*/ 449580 w 6263640"/>
              <a:gd name="connsiteY1" fmla="*/ 2278380 h 2872740"/>
              <a:gd name="connsiteX2" fmla="*/ 891540 w 6263640"/>
              <a:gd name="connsiteY2" fmla="*/ 731520 h 2872740"/>
              <a:gd name="connsiteX3" fmla="*/ 1333500 w 6263640"/>
              <a:gd name="connsiteY3" fmla="*/ 327660 h 2872740"/>
              <a:gd name="connsiteX4" fmla="*/ 1760220 w 6263640"/>
              <a:gd name="connsiteY4" fmla="*/ 76200 h 2872740"/>
              <a:gd name="connsiteX5" fmla="*/ 2202180 w 6263640"/>
              <a:gd name="connsiteY5" fmla="*/ 0 h 2872740"/>
              <a:gd name="connsiteX6" fmla="*/ 3086100 w 6263640"/>
              <a:gd name="connsiteY6" fmla="*/ 152400 h 2872740"/>
              <a:gd name="connsiteX7" fmla="*/ 3649980 w 6263640"/>
              <a:gd name="connsiteY7" fmla="*/ 373380 h 2872740"/>
              <a:gd name="connsiteX8" fmla="*/ 4434840 w 6263640"/>
              <a:gd name="connsiteY8" fmla="*/ 739140 h 2872740"/>
              <a:gd name="connsiteX9" fmla="*/ 5303520 w 6263640"/>
              <a:gd name="connsiteY9" fmla="*/ 1028700 h 2872740"/>
              <a:gd name="connsiteX10" fmla="*/ 5775960 w 6263640"/>
              <a:gd name="connsiteY10" fmla="*/ 1135380 h 2872740"/>
              <a:gd name="connsiteX11" fmla="*/ 6263640 w 6263640"/>
              <a:gd name="connsiteY11" fmla="*/ 1280160 h 2872740"/>
              <a:gd name="connsiteX0" fmla="*/ 0 w 6263640"/>
              <a:gd name="connsiteY0" fmla="*/ 2872740 h 2872740"/>
              <a:gd name="connsiteX1" fmla="*/ 449580 w 6263640"/>
              <a:gd name="connsiteY1" fmla="*/ 2278380 h 2872740"/>
              <a:gd name="connsiteX2" fmla="*/ 891540 w 6263640"/>
              <a:gd name="connsiteY2" fmla="*/ 731520 h 2872740"/>
              <a:gd name="connsiteX3" fmla="*/ 1333500 w 6263640"/>
              <a:gd name="connsiteY3" fmla="*/ 327660 h 2872740"/>
              <a:gd name="connsiteX4" fmla="*/ 1760220 w 6263640"/>
              <a:gd name="connsiteY4" fmla="*/ 76200 h 2872740"/>
              <a:gd name="connsiteX5" fmla="*/ 2202180 w 6263640"/>
              <a:gd name="connsiteY5" fmla="*/ 0 h 2872740"/>
              <a:gd name="connsiteX6" fmla="*/ 3086100 w 6263640"/>
              <a:gd name="connsiteY6" fmla="*/ 152400 h 2872740"/>
              <a:gd name="connsiteX7" fmla="*/ 3649980 w 6263640"/>
              <a:gd name="connsiteY7" fmla="*/ 373380 h 2872740"/>
              <a:gd name="connsiteX8" fmla="*/ 4434840 w 6263640"/>
              <a:gd name="connsiteY8" fmla="*/ 739140 h 2872740"/>
              <a:gd name="connsiteX9" fmla="*/ 5303520 w 6263640"/>
              <a:gd name="connsiteY9" fmla="*/ 1028700 h 2872740"/>
              <a:gd name="connsiteX10" fmla="*/ 5775960 w 6263640"/>
              <a:gd name="connsiteY10" fmla="*/ 1135380 h 2872740"/>
              <a:gd name="connsiteX11" fmla="*/ 6263640 w 6263640"/>
              <a:gd name="connsiteY11" fmla="*/ 1280160 h 2872740"/>
              <a:gd name="connsiteX0" fmla="*/ 0 w 6263640"/>
              <a:gd name="connsiteY0" fmla="*/ 2872740 h 2872740"/>
              <a:gd name="connsiteX1" fmla="*/ 449580 w 6263640"/>
              <a:gd name="connsiteY1" fmla="*/ 2278380 h 2872740"/>
              <a:gd name="connsiteX2" fmla="*/ 891540 w 6263640"/>
              <a:gd name="connsiteY2" fmla="*/ 731520 h 2872740"/>
              <a:gd name="connsiteX3" fmla="*/ 1333500 w 6263640"/>
              <a:gd name="connsiteY3" fmla="*/ 327660 h 2872740"/>
              <a:gd name="connsiteX4" fmla="*/ 1760220 w 6263640"/>
              <a:gd name="connsiteY4" fmla="*/ 76200 h 2872740"/>
              <a:gd name="connsiteX5" fmla="*/ 2202180 w 6263640"/>
              <a:gd name="connsiteY5" fmla="*/ 0 h 2872740"/>
              <a:gd name="connsiteX6" fmla="*/ 3086100 w 6263640"/>
              <a:gd name="connsiteY6" fmla="*/ 152400 h 2872740"/>
              <a:gd name="connsiteX7" fmla="*/ 3649980 w 6263640"/>
              <a:gd name="connsiteY7" fmla="*/ 373380 h 2872740"/>
              <a:gd name="connsiteX8" fmla="*/ 4434840 w 6263640"/>
              <a:gd name="connsiteY8" fmla="*/ 739140 h 2872740"/>
              <a:gd name="connsiteX9" fmla="*/ 5303520 w 6263640"/>
              <a:gd name="connsiteY9" fmla="*/ 1028700 h 2872740"/>
              <a:gd name="connsiteX10" fmla="*/ 5775960 w 6263640"/>
              <a:gd name="connsiteY10" fmla="*/ 1135380 h 2872740"/>
              <a:gd name="connsiteX11" fmla="*/ 6263640 w 6263640"/>
              <a:gd name="connsiteY11" fmla="*/ 1280160 h 2872740"/>
              <a:gd name="connsiteX0" fmla="*/ 0 w 6263640"/>
              <a:gd name="connsiteY0" fmla="*/ 2875384 h 2875384"/>
              <a:gd name="connsiteX1" fmla="*/ 449580 w 6263640"/>
              <a:gd name="connsiteY1" fmla="*/ 2281024 h 2875384"/>
              <a:gd name="connsiteX2" fmla="*/ 891540 w 6263640"/>
              <a:gd name="connsiteY2" fmla="*/ 734164 h 2875384"/>
              <a:gd name="connsiteX3" fmla="*/ 1333500 w 6263640"/>
              <a:gd name="connsiteY3" fmla="*/ 330304 h 2875384"/>
              <a:gd name="connsiteX4" fmla="*/ 1760220 w 6263640"/>
              <a:gd name="connsiteY4" fmla="*/ 78844 h 2875384"/>
              <a:gd name="connsiteX5" fmla="*/ 2202180 w 6263640"/>
              <a:gd name="connsiteY5" fmla="*/ 2644 h 2875384"/>
              <a:gd name="connsiteX6" fmla="*/ 3086100 w 6263640"/>
              <a:gd name="connsiteY6" fmla="*/ 155044 h 2875384"/>
              <a:gd name="connsiteX7" fmla="*/ 3649980 w 6263640"/>
              <a:gd name="connsiteY7" fmla="*/ 376024 h 2875384"/>
              <a:gd name="connsiteX8" fmla="*/ 4434840 w 6263640"/>
              <a:gd name="connsiteY8" fmla="*/ 741784 h 2875384"/>
              <a:gd name="connsiteX9" fmla="*/ 5303520 w 6263640"/>
              <a:gd name="connsiteY9" fmla="*/ 1031344 h 2875384"/>
              <a:gd name="connsiteX10" fmla="*/ 5775960 w 6263640"/>
              <a:gd name="connsiteY10" fmla="*/ 1138024 h 2875384"/>
              <a:gd name="connsiteX11" fmla="*/ 6263640 w 6263640"/>
              <a:gd name="connsiteY11" fmla="*/ 1282804 h 2875384"/>
              <a:gd name="connsiteX0" fmla="*/ 0 w 6263640"/>
              <a:gd name="connsiteY0" fmla="*/ 2875384 h 2875384"/>
              <a:gd name="connsiteX1" fmla="*/ 449580 w 6263640"/>
              <a:gd name="connsiteY1" fmla="*/ 2281024 h 2875384"/>
              <a:gd name="connsiteX2" fmla="*/ 891540 w 6263640"/>
              <a:gd name="connsiteY2" fmla="*/ 734164 h 2875384"/>
              <a:gd name="connsiteX3" fmla="*/ 1333500 w 6263640"/>
              <a:gd name="connsiteY3" fmla="*/ 330304 h 2875384"/>
              <a:gd name="connsiteX4" fmla="*/ 1760220 w 6263640"/>
              <a:gd name="connsiteY4" fmla="*/ 78844 h 2875384"/>
              <a:gd name="connsiteX5" fmla="*/ 2202180 w 6263640"/>
              <a:gd name="connsiteY5" fmla="*/ 2644 h 2875384"/>
              <a:gd name="connsiteX6" fmla="*/ 3086100 w 6263640"/>
              <a:gd name="connsiteY6" fmla="*/ 155044 h 2875384"/>
              <a:gd name="connsiteX7" fmla="*/ 3649980 w 6263640"/>
              <a:gd name="connsiteY7" fmla="*/ 376024 h 2875384"/>
              <a:gd name="connsiteX8" fmla="*/ 4434840 w 6263640"/>
              <a:gd name="connsiteY8" fmla="*/ 741784 h 2875384"/>
              <a:gd name="connsiteX9" fmla="*/ 5303520 w 6263640"/>
              <a:gd name="connsiteY9" fmla="*/ 1031344 h 2875384"/>
              <a:gd name="connsiteX10" fmla="*/ 5775960 w 6263640"/>
              <a:gd name="connsiteY10" fmla="*/ 1138024 h 2875384"/>
              <a:gd name="connsiteX11" fmla="*/ 6263640 w 6263640"/>
              <a:gd name="connsiteY11" fmla="*/ 1282804 h 2875384"/>
              <a:gd name="connsiteX0" fmla="*/ 0 w 6263640"/>
              <a:gd name="connsiteY0" fmla="*/ 2875384 h 2875384"/>
              <a:gd name="connsiteX1" fmla="*/ 449580 w 6263640"/>
              <a:gd name="connsiteY1" fmla="*/ 2281024 h 2875384"/>
              <a:gd name="connsiteX2" fmla="*/ 891540 w 6263640"/>
              <a:gd name="connsiteY2" fmla="*/ 734164 h 2875384"/>
              <a:gd name="connsiteX3" fmla="*/ 1333500 w 6263640"/>
              <a:gd name="connsiteY3" fmla="*/ 330304 h 2875384"/>
              <a:gd name="connsiteX4" fmla="*/ 1760220 w 6263640"/>
              <a:gd name="connsiteY4" fmla="*/ 78844 h 2875384"/>
              <a:gd name="connsiteX5" fmla="*/ 2202180 w 6263640"/>
              <a:gd name="connsiteY5" fmla="*/ 2644 h 2875384"/>
              <a:gd name="connsiteX6" fmla="*/ 3086100 w 6263640"/>
              <a:gd name="connsiteY6" fmla="*/ 155044 h 2875384"/>
              <a:gd name="connsiteX7" fmla="*/ 3649980 w 6263640"/>
              <a:gd name="connsiteY7" fmla="*/ 376024 h 2875384"/>
              <a:gd name="connsiteX8" fmla="*/ 4434840 w 6263640"/>
              <a:gd name="connsiteY8" fmla="*/ 741784 h 2875384"/>
              <a:gd name="connsiteX9" fmla="*/ 5303520 w 6263640"/>
              <a:gd name="connsiteY9" fmla="*/ 1031344 h 2875384"/>
              <a:gd name="connsiteX10" fmla="*/ 5775960 w 6263640"/>
              <a:gd name="connsiteY10" fmla="*/ 1138024 h 2875384"/>
              <a:gd name="connsiteX11" fmla="*/ 6263640 w 6263640"/>
              <a:gd name="connsiteY11" fmla="*/ 1282804 h 2875384"/>
              <a:gd name="connsiteX0" fmla="*/ 0 w 6263640"/>
              <a:gd name="connsiteY0" fmla="*/ 2875384 h 2875384"/>
              <a:gd name="connsiteX1" fmla="*/ 449580 w 6263640"/>
              <a:gd name="connsiteY1" fmla="*/ 2281024 h 2875384"/>
              <a:gd name="connsiteX2" fmla="*/ 891540 w 6263640"/>
              <a:gd name="connsiteY2" fmla="*/ 734164 h 2875384"/>
              <a:gd name="connsiteX3" fmla="*/ 1333500 w 6263640"/>
              <a:gd name="connsiteY3" fmla="*/ 330304 h 2875384"/>
              <a:gd name="connsiteX4" fmla="*/ 1760220 w 6263640"/>
              <a:gd name="connsiteY4" fmla="*/ 78844 h 2875384"/>
              <a:gd name="connsiteX5" fmla="*/ 2202180 w 6263640"/>
              <a:gd name="connsiteY5" fmla="*/ 2644 h 2875384"/>
              <a:gd name="connsiteX6" fmla="*/ 3086100 w 6263640"/>
              <a:gd name="connsiteY6" fmla="*/ 155044 h 2875384"/>
              <a:gd name="connsiteX7" fmla="*/ 3649980 w 6263640"/>
              <a:gd name="connsiteY7" fmla="*/ 376024 h 2875384"/>
              <a:gd name="connsiteX8" fmla="*/ 4434840 w 6263640"/>
              <a:gd name="connsiteY8" fmla="*/ 741784 h 2875384"/>
              <a:gd name="connsiteX9" fmla="*/ 5303520 w 6263640"/>
              <a:gd name="connsiteY9" fmla="*/ 1031344 h 2875384"/>
              <a:gd name="connsiteX10" fmla="*/ 5775960 w 6263640"/>
              <a:gd name="connsiteY10" fmla="*/ 1138024 h 2875384"/>
              <a:gd name="connsiteX11" fmla="*/ 6263640 w 6263640"/>
              <a:gd name="connsiteY11" fmla="*/ 1282804 h 2875384"/>
              <a:gd name="connsiteX0" fmla="*/ 0 w 6263640"/>
              <a:gd name="connsiteY0" fmla="*/ 2875384 h 2875384"/>
              <a:gd name="connsiteX1" fmla="*/ 449580 w 6263640"/>
              <a:gd name="connsiteY1" fmla="*/ 2281024 h 2875384"/>
              <a:gd name="connsiteX2" fmla="*/ 891540 w 6263640"/>
              <a:gd name="connsiteY2" fmla="*/ 734164 h 2875384"/>
              <a:gd name="connsiteX3" fmla="*/ 1333500 w 6263640"/>
              <a:gd name="connsiteY3" fmla="*/ 330304 h 2875384"/>
              <a:gd name="connsiteX4" fmla="*/ 1760220 w 6263640"/>
              <a:gd name="connsiteY4" fmla="*/ 78844 h 2875384"/>
              <a:gd name="connsiteX5" fmla="*/ 2202180 w 6263640"/>
              <a:gd name="connsiteY5" fmla="*/ 2644 h 2875384"/>
              <a:gd name="connsiteX6" fmla="*/ 3086100 w 6263640"/>
              <a:gd name="connsiteY6" fmla="*/ 155044 h 2875384"/>
              <a:gd name="connsiteX7" fmla="*/ 3649980 w 6263640"/>
              <a:gd name="connsiteY7" fmla="*/ 376024 h 2875384"/>
              <a:gd name="connsiteX8" fmla="*/ 4434840 w 6263640"/>
              <a:gd name="connsiteY8" fmla="*/ 741784 h 2875384"/>
              <a:gd name="connsiteX9" fmla="*/ 5303520 w 6263640"/>
              <a:gd name="connsiteY9" fmla="*/ 1031344 h 2875384"/>
              <a:gd name="connsiteX10" fmla="*/ 5775960 w 6263640"/>
              <a:gd name="connsiteY10" fmla="*/ 1138024 h 2875384"/>
              <a:gd name="connsiteX11" fmla="*/ 6263640 w 6263640"/>
              <a:gd name="connsiteY11" fmla="*/ 1282804 h 2875384"/>
              <a:gd name="connsiteX0" fmla="*/ 0 w 6263640"/>
              <a:gd name="connsiteY0" fmla="*/ 2875384 h 2875384"/>
              <a:gd name="connsiteX1" fmla="*/ 449580 w 6263640"/>
              <a:gd name="connsiteY1" fmla="*/ 2281024 h 2875384"/>
              <a:gd name="connsiteX2" fmla="*/ 891540 w 6263640"/>
              <a:gd name="connsiteY2" fmla="*/ 734164 h 2875384"/>
              <a:gd name="connsiteX3" fmla="*/ 1333500 w 6263640"/>
              <a:gd name="connsiteY3" fmla="*/ 330304 h 2875384"/>
              <a:gd name="connsiteX4" fmla="*/ 1760220 w 6263640"/>
              <a:gd name="connsiteY4" fmla="*/ 78844 h 2875384"/>
              <a:gd name="connsiteX5" fmla="*/ 2202180 w 6263640"/>
              <a:gd name="connsiteY5" fmla="*/ 2644 h 2875384"/>
              <a:gd name="connsiteX6" fmla="*/ 3086100 w 6263640"/>
              <a:gd name="connsiteY6" fmla="*/ 155044 h 2875384"/>
              <a:gd name="connsiteX7" fmla="*/ 3649980 w 6263640"/>
              <a:gd name="connsiteY7" fmla="*/ 376024 h 2875384"/>
              <a:gd name="connsiteX8" fmla="*/ 4434840 w 6263640"/>
              <a:gd name="connsiteY8" fmla="*/ 741784 h 2875384"/>
              <a:gd name="connsiteX9" fmla="*/ 5303520 w 6263640"/>
              <a:gd name="connsiteY9" fmla="*/ 1031344 h 2875384"/>
              <a:gd name="connsiteX10" fmla="*/ 5775960 w 6263640"/>
              <a:gd name="connsiteY10" fmla="*/ 1138024 h 2875384"/>
              <a:gd name="connsiteX11" fmla="*/ 6263640 w 6263640"/>
              <a:gd name="connsiteY11" fmla="*/ 1282804 h 2875384"/>
              <a:gd name="connsiteX0" fmla="*/ 0 w 6263640"/>
              <a:gd name="connsiteY0" fmla="*/ 2875384 h 2875384"/>
              <a:gd name="connsiteX1" fmla="*/ 449580 w 6263640"/>
              <a:gd name="connsiteY1" fmla="*/ 2281024 h 2875384"/>
              <a:gd name="connsiteX2" fmla="*/ 891540 w 6263640"/>
              <a:gd name="connsiteY2" fmla="*/ 734164 h 2875384"/>
              <a:gd name="connsiteX3" fmla="*/ 1333500 w 6263640"/>
              <a:gd name="connsiteY3" fmla="*/ 330304 h 2875384"/>
              <a:gd name="connsiteX4" fmla="*/ 1760220 w 6263640"/>
              <a:gd name="connsiteY4" fmla="*/ 78844 h 2875384"/>
              <a:gd name="connsiteX5" fmla="*/ 2202180 w 6263640"/>
              <a:gd name="connsiteY5" fmla="*/ 2644 h 2875384"/>
              <a:gd name="connsiteX6" fmla="*/ 3086100 w 6263640"/>
              <a:gd name="connsiteY6" fmla="*/ 155044 h 2875384"/>
              <a:gd name="connsiteX7" fmla="*/ 3649980 w 6263640"/>
              <a:gd name="connsiteY7" fmla="*/ 376024 h 2875384"/>
              <a:gd name="connsiteX8" fmla="*/ 4434840 w 6263640"/>
              <a:gd name="connsiteY8" fmla="*/ 741784 h 2875384"/>
              <a:gd name="connsiteX9" fmla="*/ 5303520 w 6263640"/>
              <a:gd name="connsiteY9" fmla="*/ 1031344 h 2875384"/>
              <a:gd name="connsiteX10" fmla="*/ 5775960 w 6263640"/>
              <a:gd name="connsiteY10" fmla="*/ 1138024 h 2875384"/>
              <a:gd name="connsiteX11" fmla="*/ 6263640 w 6263640"/>
              <a:gd name="connsiteY11" fmla="*/ 1282804 h 2875384"/>
              <a:gd name="connsiteX0" fmla="*/ 0 w 6263640"/>
              <a:gd name="connsiteY0" fmla="*/ 2875384 h 2875384"/>
              <a:gd name="connsiteX1" fmla="*/ 449580 w 6263640"/>
              <a:gd name="connsiteY1" fmla="*/ 2281024 h 2875384"/>
              <a:gd name="connsiteX2" fmla="*/ 891540 w 6263640"/>
              <a:gd name="connsiteY2" fmla="*/ 734164 h 2875384"/>
              <a:gd name="connsiteX3" fmla="*/ 1333500 w 6263640"/>
              <a:gd name="connsiteY3" fmla="*/ 330304 h 2875384"/>
              <a:gd name="connsiteX4" fmla="*/ 1760220 w 6263640"/>
              <a:gd name="connsiteY4" fmla="*/ 78844 h 2875384"/>
              <a:gd name="connsiteX5" fmla="*/ 2202180 w 6263640"/>
              <a:gd name="connsiteY5" fmla="*/ 2644 h 2875384"/>
              <a:gd name="connsiteX6" fmla="*/ 3086100 w 6263640"/>
              <a:gd name="connsiteY6" fmla="*/ 155044 h 2875384"/>
              <a:gd name="connsiteX7" fmla="*/ 3649980 w 6263640"/>
              <a:gd name="connsiteY7" fmla="*/ 376024 h 2875384"/>
              <a:gd name="connsiteX8" fmla="*/ 4434840 w 6263640"/>
              <a:gd name="connsiteY8" fmla="*/ 741784 h 2875384"/>
              <a:gd name="connsiteX9" fmla="*/ 5303520 w 6263640"/>
              <a:gd name="connsiteY9" fmla="*/ 1031344 h 2875384"/>
              <a:gd name="connsiteX10" fmla="*/ 5775960 w 6263640"/>
              <a:gd name="connsiteY10" fmla="*/ 1138024 h 2875384"/>
              <a:gd name="connsiteX11" fmla="*/ 6263640 w 6263640"/>
              <a:gd name="connsiteY11" fmla="*/ 1282804 h 2875384"/>
              <a:gd name="connsiteX0" fmla="*/ 0 w 6263640"/>
              <a:gd name="connsiteY0" fmla="*/ 2875384 h 2875384"/>
              <a:gd name="connsiteX1" fmla="*/ 449580 w 6263640"/>
              <a:gd name="connsiteY1" fmla="*/ 2281024 h 2875384"/>
              <a:gd name="connsiteX2" fmla="*/ 891540 w 6263640"/>
              <a:gd name="connsiteY2" fmla="*/ 734164 h 2875384"/>
              <a:gd name="connsiteX3" fmla="*/ 1333500 w 6263640"/>
              <a:gd name="connsiteY3" fmla="*/ 330304 h 2875384"/>
              <a:gd name="connsiteX4" fmla="*/ 1760220 w 6263640"/>
              <a:gd name="connsiteY4" fmla="*/ 78844 h 2875384"/>
              <a:gd name="connsiteX5" fmla="*/ 2202180 w 6263640"/>
              <a:gd name="connsiteY5" fmla="*/ 2644 h 2875384"/>
              <a:gd name="connsiteX6" fmla="*/ 3086100 w 6263640"/>
              <a:gd name="connsiteY6" fmla="*/ 155044 h 2875384"/>
              <a:gd name="connsiteX7" fmla="*/ 3649980 w 6263640"/>
              <a:gd name="connsiteY7" fmla="*/ 376024 h 2875384"/>
              <a:gd name="connsiteX8" fmla="*/ 4434840 w 6263640"/>
              <a:gd name="connsiteY8" fmla="*/ 741784 h 2875384"/>
              <a:gd name="connsiteX9" fmla="*/ 5303520 w 6263640"/>
              <a:gd name="connsiteY9" fmla="*/ 1031344 h 2875384"/>
              <a:gd name="connsiteX10" fmla="*/ 5775960 w 6263640"/>
              <a:gd name="connsiteY10" fmla="*/ 1138024 h 2875384"/>
              <a:gd name="connsiteX11" fmla="*/ 6263640 w 6263640"/>
              <a:gd name="connsiteY11" fmla="*/ 1282804 h 2875384"/>
              <a:gd name="connsiteX0" fmla="*/ 0 w 6263640"/>
              <a:gd name="connsiteY0" fmla="*/ 2875384 h 2875384"/>
              <a:gd name="connsiteX1" fmla="*/ 449580 w 6263640"/>
              <a:gd name="connsiteY1" fmla="*/ 2281024 h 2875384"/>
              <a:gd name="connsiteX2" fmla="*/ 891540 w 6263640"/>
              <a:gd name="connsiteY2" fmla="*/ 734164 h 2875384"/>
              <a:gd name="connsiteX3" fmla="*/ 1333500 w 6263640"/>
              <a:gd name="connsiteY3" fmla="*/ 330304 h 2875384"/>
              <a:gd name="connsiteX4" fmla="*/ 1760220 w 6263640"/>
              <a:gd name="connsiteY4" fmla="*/ 78844 h 2875384"/>
              <a:gd name="connsiteX5" fmla="*/ 2202180 w 6263640"/>
              <a:gd name="connsiteY5" fmla="*/ 2644 h 2875384"/>
              <a:gd name="connsiteX6" fmla="*/ 3086100 w 6263640"/>
              <a:gd name="connsiteY6" fmla="*/ 155044 h 2875384"/>
              <a:gd name="connsiteX7" fmla="*/ 3649980 w 6263640"/>
              <a:gd name="connsiteY7" fmla="*/ 376024 h 2875384"/>
              <a:gd name="connsiteX8" fmla="*/ 4434840 w 6263640"/>
              <a:gd name="connsiteY8" fmla="*/ 741784 h 2875384"/>
              <a:gd name="connsiteX9" fmla="*/ 5303520 w 6263640"/>
              <a:gd name="connsiteY9" fmla="*/ 1031344 h 2875384"/>
              <a:gd name="connsiteX10" fmla="*/ 5775960 w 6263640"/>
              <a:gd name="connsiteY10" fmla="*/ 1138024 h 2875384"/>
              <a:gd name="connsiteX11" fmla="*/ 6263640 w 6263640"/>
              <a:gd name="connsiteY11" fmla="*/ 1282804 h 2875384"/>
              <a:gd name="connsiteX0" fmla="*/ 0 w 6263640"/>
              <a:gd name="connsiteY0" fmla="*/ 2875384 h 2875384"/>
              <a:gd name="connsiteX1" fmla="*/ 449580 w 6263640"/>
              <a:gd name="connsiteY1" fmla="*/ 2281024 h 2875384"/>
              <a:gd name="connsiteX2" fmla="*/ 891540 w 6263640"/>
              <a:gd name="connsiteY2" fmla="*/ 734164 h 2875384"/>
              <a:gd name="connsiteX3" fmla="*/ 1333500 w 6263640"/>
              <a:gd name="connsiteY3" fmla="*/ 330304 h 2875384"/>
              <a:gd name="connsiteX4" fmla="*/ 1760220 w 6263640"/>
              <a:gd name="connsiteY4" fmla="*/ 78844 h 2875384"/>
              <a:gd name="connsiteX5" fmla="*/ 2202180 w 6263640"/>
              <a:gd name="connsiteY5" fmla="*/ 2644 h 2875384"/>
              <a:gd name="connsiteX6" fmla="*/ 3086100 w 6263640"/>
              <a:gd name="connsiteY6" fmla="*/ 155044 h 2875384"/>
              <a:gd name="connsiteX7" fmla="*/ 3649980 w 6263640"/>
              <a:gd name="connsiteY7" fmla="*/ 376024 h 2875384"/>
              <a:gd name="connsiteX8" fmla="*/ 4434840 w 6263640"/>
              <a:gd name="connsiteY8" fmla="*/ 741784 h 2875384"/>
              <a:gd name="connsiteX9" fmla="*/ 5303520 w 6263640"/>
              <a:gd name="connsiteY9" fmla="*/ 1031344 h 2875384"/>
              <a:gd name="connsiteX10" fmla="*/ 5775960 w 6263640"/>
              <a:gd name="connsiteY10" fmla="*/ 1138024 h 2875384"/>
              <a:gd name="connsiteX11" fmla="*/ 6263640 w 6263640"/>
              <a:gd name="connsiteY11" fmla="*/ 1282804 h 2875384"/>
              <a:gd name="connsiteX0" fmla="*/ 0 w 6263640"/>
              <a:gd name="connsiteY0" fmla="*/ 2875384 h 2875384"/>
              <a:gd name="connsiteX1" fmla="*/ 449580 w 6263640"/>
              <a:gd name="connsiteY1" fmla="*/ 2281024 h 2875384"/>
              <a:gd name="connsiteX2" fmla="*/ 891540 w 6263640"/>
              <a:gd name="connsiteY2" fmla="*/ 734164 h 2875384"/>
              <a:gd name="connsiteX3" fmla="*/ 1323975 w 6263640"/>
              <a:gd name="connsiteY3" fmla="*/ 320779 h 2875384"/>
              <a:gd name="connsiteX4" fmla="*/ 1760220 w 6263640"/>
              <a:gd name="connsiteY4" fmla="*/ 78844 h 2875384"/>
              <a:gd name="connsiteX5" fmla="*/ 2202180 w 6263640"/>
              <a:gd name="connsiteY5" fmla="*/ 2644 h 2875384"/>
              <a:gd name="connsiteX6" fmla="*/ 3086100 w 6263640"/>
              <a:gd name="connsiteY6" fmla="*/ 155044 h 2875384"/>
              <a:gd name="connsiteX7" fmla="*/ 3649980 w 6263640"/>
              <a:gd name="connsiteY7" fmla="*/ 376024 h 2875384"/>
              <a:gd name="connsiteX8" fmla="*/ 4434840 w 6263640"/>
              <a:gd name="connsiteY8" fmla="*/ 741784 h 2875384"/>
              <a:gd name="connsiteX9" fmla="*/ 5303520 w 6263640"/>
              <a:gd name="connsiteY9" fmla="*/ 1031344 h 2875384"/>
              <a:gd name="connsiteX10" fmla="*/ 5775960 w 6263640"/>
              <a:gd name="connsiteY10" fmla="*/ 1138024 h 2875384"/>
              <a:gd name="connsiteX11" fmla="*/ 6263640 w 6263640"/>
              <a:gd name="connsiteY11" fmla="*/ 1282804 h 2875384"/>
              <a:gd name="connsiteX0" fmla="*/ 0 w 6263640"/>
              <a:gd name="connsiteY0" fmla="*/ 2875384 h 2875384"/>
              <a:gd name="connsiteX1" fmla="*/ 449580 w 6263640"/>
              <a:gd name="connsiteY1" fmla="*/ 2281024 h 2875384"/>
              <a:gd name="connsiteX2" fmla="*/ 891540 w 6263640"/>
              <a:gd name="connsiteY2" fmla="*/ 781789 h 2875384"/>
              <a:gd name="connsiteX3" fmla="*/ 1323975 w 6263640"/>
              <a:gd name="connsiteY3" fmla="*/ 320779 h 2875384"/>
              <a:gd name="connsiteX4" fmla="*/ 1760220 w 6263640"/>
              <a:gd name="connsiteY4" fmla="*/ 78844 h 2875384"/>
              <a:gd name="connsiteX5" fmla="*/ 2202180 w 6263640"/>
              <a:gd name="connsiteY5" fmla="*/ 2644 h 2875384"/>
              <a:gd name="connsiteX6" fmla="*/ 3086100 w 6263640"/>
              <a:gd name="connsiteY6" fmla="*/ 155044 h 2875384"/>
              <a:gd name="connsiteX7" fmla="*/ 3649980 w 6263640"/>
              <a:gd name="connsiteY7" fmla="*/ 376024 h 2875384"/>
              <a:gd name="connsiteX8" fmla="*/ 4434840 w 6263640"/>
              <a:gd name="connsiteY8" fmla="*/ 741784 h 2875384"/>
              <a:gd name="connsiteX9" fmla="*/ 5303520 w 6263640"/>
              <a:gd name="connsiteY9" fmla="*/ 1031344 h 2875384"/>
              <a:gd name="connsiteX10" fmla="*/ 5775960 w 6263640"/>
              <a:gd name="connsiteY10" fmla="*/ 1138024 h 2875384"/>
              <a:gd name="connsiteX11" fmla="*/ 6263640 w 6263640"/>
              <a:gd name="connsiteY11" fmla="*/ 1282804 h 2875384"/>
              <a:gd name="connsiteX0" fmla="*/ 0 w 6263640"/>
              <a:gd name="connsiteY0" fmla="*/ 2875384 h 2875384"/>
              <a:gd name="connsiteX1" fmla="*/ 449580 w 6263640"/>
              <a:gd name="connsiteY1" fmla="*/ 2281024 h 2875384"/>
              <a:gd name="connsiteX2" fmla="*/ 891540 w 6263640"/>
              <a:gd name="connsiteY2" fmla="*/ 781789 h 2875384"/>
              <a:gd name="connsiteX3" fmla="*/ 1323975 w 6263640"/>
              <a:gd name="connsiteY3" fmla="*/ 320779 h 2875384"/>
              <a:gd name="connsiteX4" fmla="*/ 1760220 w 6263640"/>
              <a:gd name="connsiteY4" fmla="*/ 78844 h 2875384"/>
              <a:gd name="connsiteX5" fmla="*/ 2202180 w 6263640"/>
              <a:gd name="connsiteY5" fmla="*/ 2644 h 2875384"/>
              <a:gd name="connsiteX6" fmla="*/ 3086100 w 6263640"/>
              <a:gd name="connsiteY6" fmla="*/ 155044 h 2875384"/>
              <a:gd name="connsiteX7" fmla="*/ 3649980 w 6263640"/>
              <a:gd name="connsiteY7" fmla="*/ 376024 h 2875384"/>
              <a:gd name="connsiteX8" fmla="*/ 4434840 w 6263640"/>
              <a:gd name="connsiteY8" fmla="*/ 741784 h 2875384"/>
              <a:gd name="connsiteX9" fmla="*/ 5303520 w 6263640"/>
              <a:gd name="connsiteY9" fmla="*/ 1031344 h 2875384"/>
              <a:gd name="connsiteX10" fmla="*/ 5775960 w 6263640"/>
              <a:gd name="connsiteY10" fmla="*/ 1138024 h 2875384"/>
              <a:gd name="connsiteX11" fmla="*/ 6263640 w 6263640"/>
              <a:gd name="connsiteY11" fmla="*/ 1282804 h 2875384"/>
              <a:gd name="connsiteX0" fmla="*/ 0 w 6263640"/>
              <a:gd name="connsiteY0" fmla="*/ 2872740 h 2872740"/>
              <a:gd name="connsiteX1" fmla="*/ 449580 w 6263640"/>
              <a:gd name="connsiteY1" fmla="*/ 2278380 h 2872740"/>
              <a:gd name="connsiteX2" fmla="*/ 891540 w 6263640"/>
              <a:gd name="connsiteY2" fmla="*/ 779145 h 2872740"/>
              <a:gd name="connsiteX3" fmla="*/ 1323975 w 6263640"/>
              <a:gd name="connsiteY3" fmla="*/ 318135 h 2872740"/>
              <a:gd name="connsiteX4" fmla="*/ 1760220 w 6263640"/>
              <a:gd name="connsiteY4" fmla="*/ 76200 h 2872740"/>
              <a:gd name="connsiteX5" fmla="*/ 2202180 w 6263640"/>
              <a:gd name="connsiteY5" fmla="*/ 0 h 2872740"/>
              <a:gd name="connsiteX6" fmla="*/ 3086100 w 6263640"/>
              <a:gd name="connsiteY6" fmla="*/ 152400 h 2872740"/>
              <a:gd name="connsiteX7" fmla="*/ 3649980 w 6263640"/>
              <a:gd name="connsiteY7" fmla="*/ 373380 h 2872740"/>
              <a:gd name="connsiteX8" fmla="*/ 4434840 w 6263640"/>
              <a:gd name="connsiteY8" fmla="*/ 739140 h 2872740"/>
              <a:gd name="connsiteX9" fmla="*/ 5303520 w 6263640"/>
              <a:gd name="connsiteY9" fmla="*/ 1028700 h 2872740"/>
              <a:gd name="connsiteX10" fmla="*/ 5775960 w 6263640"/>
              <a:gd name="connsiteY10" fmla="*/ 1135380 h 2872740"/>
              <a:gd name="connsiteX11" fmla="*/ 6263640 w 6263640"/>
              <a:gd name="connsiteY11" fmla="*/ 1280160 h 2872740"/>
              <a:gd name="connsiteX0" fmla="*/ 0 w 6263640"/>
              <a:gd name="connsiteY0" fmla="*/ 2872740 h 2872740"/>
              <a:gd name="connsiteX1" fmla="*/ 449580 w 6263640"/>
              <a:gd name="connsiteY1" fmla="*/ 2278380 h 2872740"/>
              <a:gd name="connsiteX2" fmla="*/ 891540 w 6263640"/>
              <a:gd name="connsiteY2" fmla="*/ 779145 h 2872740"/>
              <a:gd name="connsiteX3" fmla="*/ 1323975 w 6263640"/>
              <a:gd name="connsiteY3" fmla="*/ 318135 h 2872740"/>
              <a:gd name="connsiteX4" fmla="*/ 1760220 w 6263640"/>
              <a:gd name="connsiteY4" fmla="*/ 76200 h 2872740"/>
              <a:gd name="connsiteX5" fmla="*/ 2202180 w 6263640"/>
              <a:gd name="connsiteY5" fmla="*/ 0 h 2872740"/>
              <a:gd name="connsiteX6" fmla="*/ 3086100 w 6263640"/>
              <a:gd name="connsiteY6" fmla="*/ 152400 h 2872740"/>
              <a:gd name="connsiteX7" fmla="*/ 3649980 w 6263640"/>
              <a:gd name="connsiteY7" fmla="*/ 373380 h 2872740"/>
              <a:gd name="connsiteX8" fmla="*/ 4434840 w 6263640"/>
              <a:gd name="connsiteY8" fmla="*/ 739140 h 2872740"/>
              <a:gd name="connsiteX9" fmla="*/ 5303520 w 6263640"/>
              <a:gd name="connsiteY9" fmla="*/ 1028700 h 2872740"/>
              <a:gd name="connsiteX10" fmla="*/ 5775960 w 6263640"/>
              <a:gd name="connsiteY10" fmla="*/ 1135380 h 2872740"/>
              <a:gd name="connsiteX11" fmla="*/ 6263640 w 6263640"/>
              <a:gd name="connsiteY11" fmla="*/ 1280160 h 2872740"/>
              <a:gd name="connsiteX0" fmla="*/ 0 w 6263640"/>
              <a:gd name="connsiteY0" fmla="*/ 2872740 h 2872740"/>
              <a:gd name="connsiteX1" fmla="*/ 449580 w 6263640"/>
              <a:gd name="connsiteY1" fmla="*/ 2278380 h 2872740"/>
              <a:gd name="connsiteX2" fmla="*/ 891540 w 6263640"/>
              <a:gd name="connsiteY2" fmla="*/ 779145 h 2872740"/>
              <a:gd name="connsiteX3" fmla="*/ 1323975 w 6263640"/>
              <a:gd name="connsiteY3" fmla="*/ 318135 h 2872740"/>
              <a:gd name="connsiteX4" fmla="*/ 1760220 w 6263640"/>
              <a:gd name="connsiteY4" fmla="*/ 76200 h 2872740"/>
              <a:gd name="connsiteX5" fmla="*/ 2202180 w 6263640"/>
              <a:gd name="connsiteY5" fmla="*/ 0 h 2872740"/>
              <a:gd name="connsiteX6" fmla="*/ 3086100 w 6263640"/>
              <a:gd name="connsiteY6" fmla="*/ 152400 h 2872740"/>
              <a:gd name="connsiteX7" fmla="*/ 3649980 w 6263640"/>
              <a:gd name="connsiteY7" fmla="*/ 373380 h 2872740"/>
              <a:gd name="connsiteX8" fmla="*/ 4434840 w 6263640"/>
              <a:gd name="connsiteY8" fmla="*/ 739140 h 2872740"/>
              <a:gd name="connsiteX9" fmla="*/ 5303520 w 6263640"/>
              <a:gd name="connsiteY9" fmla="*/ 1028700 h 2872740"/>
              <a:gd name="connsiteX10" fmla="*/ 5775960 w 6263640"/>
              <a:gd name="connsiteY10" fmla="*/ 1135380 h 2872740"/>
              <a:gd name="connsiteX11" fmla="*/ 6263640 w 6263640"/>
              <a:gd name="connsiteY11" fmla="*/ 1280160 h 2872740"/>
              <a:gd name="connsiteX0" fmla="*/ 0 w 6263640"/>
              <a:gd name="connsiteY0" fmla="*/ 2872740 h 2872740"/>
              <a:gd name="connsiteX1" fmla="*/ 449580 w 6263640"/>
              <a:gd name="connsiteY1" fmla="*/ 2278380 h 2872740"/>
              <a:gd name="connsiteX2" fmla="*/ 891540 w 6263640"/>
              <a:gd name="connsiteY2" fmla="*/ 779145 h 2872740"/>
              <a:gd name="connsiteX3" fmla="*/ 1323975 w 6263640"/>
              <a:gd name="connsiteY3" fmla="*/ 318135 h 2872740"/>
              <a:gd name="connsiteX4" fmla="*/ 1760220 w 6263640"/>
              <a:gd name="connsiteY4" fmla="*/ 76200 h 2872740"/>
              <a:gd name="connsiteX5" fmla="*/ 2202180 w 6263640"/>
              <a:gd name="connsiteY5" fmla="*/ 0 h 2872740"/>
              <a:gd name="connsiteX6" fmla="*/ 3086100 w 6263640"/>
              <a:gd name="connsiteY6" fmla="*/ 152400 h 2872740"/>
              <a:gd name="connsiteX7" fmla="*/ 3649980 w 6263640"/>
              <a:gd name="connsiteY7" fmla="*/ 373380 h 2872740"/>
              <a:gd name="connsiteX8" fmla="*/ 4434840 w 6263640"/>
              <a:gd name="connsiteY8" fmla="*/ 739140 h 2872740"/>
              <a:gd name="connsiteX9" fmla="*/ 5303520 w 6263640"/>
              <a:gd name="connsiteY9" fmla="*/ 1028700 h 2872740"/>
              <a:gd name="connsiteX10" fmla="*/ 5775960 w 6263640"/>
              <a:gd name="connsiteY10" fmla="*/ 1135380 h 2872740"/>
              <a:gd name="connsiteX11" fmla="*/ 6263640 w 6263640"/>
              <a:gd name="connsiteY11" fmla="*/ 1280160 h 2872740"/>
              <a:gd name="connsiteX0" fmla="*/ 0 w 6263640"/>
              <a:gd name="connsiteY0" fmla="*/ 2872740 h 2872740"/>
              <a:gd name="connsiteX1" fmla="*/ 449580 w 6263640"/>
              <a:gd name="connsiteY1" fmla="*/ 2278380 h 2872740"/>
              <a:gd name="connsiteX2" fmla="*/ 891540 w 6263640"/>
              <a:gd name="connsiteY2" fmla="*/ 779145 h 2872740"/>
              <a:gd name="connsiteX3" fmla="*/ 1323975 w 6263640"/>
              <a:gd name="connsiteY3" fmla="*/ 318135 h 2872740"/>
              <a:gd name="connsiteX4" fmla="*/ 1760220 w 6263640"/>
              <a:gd name="connsiteY4" fmla="*/ 76200 h 2872740"/>
              <a:gd name="connsiteX5" fmla="*/ 2202180 w 6263640"/>
              <a:gd name="connsiteY5" fmla="*/ 0 h 2872740"/>
              <a:gd name="connsiteX6" fmla="*/ 3086100 w 6263640"/>
              <a:gd name="connsiteY6" fmla="*/ 152400 h 2872740"/>
              <a:gd name="connsiteX7" fmla="*/ 3649980 w 6263640"/>
              <a:gd name="connsiteY7" fmla="*/ 373380 h 2872740"/>
              <a:gd name="connsiteX8" fmla="*/ 4434840 w 6263640"/>
              <a:gd name="connsiteY8" fmla="*/ 739140 h 2872740"/>
              <a:gd name="connsiteX9" fmla="*/ 5303520 w 6263640"/>
              <a:gd name="connsiteY9" fmla="*/ 1028700 h 2872740"/>
              <a:gd name="connsiteX10" fmla="*/ 5775960 w 6263640"/>
              <a:gd name="connsiteY10" fmla="*/ 1135380 h 2872740"/>
              <a:gd name="connsiteX11" fmla="*/ 6263640 w 6263640"/>
              <a:gd name="connsiteY11" fmla="*/ 1280160 h 2872740"/>
              <a:gd name="connsiteX0" fmla="*/ 0 w 6263640"/>
              <a:gd name="connsiteY0" fmla="*/ 2872740 h 2872740"/>
              <a:gd name="connsiteX1" fmla="*/ 449580 w 6263640"/>
              <a:gd name="connsiteY1" fmla="*/ 2278380 h 2872740"/>
              <a:gd name="connsiteX2" fmla="*/ 891540 w 6263640"/>
              <a:gd name="connsiteY2" fmla="*/ 779145 h 2872740"/>
              <a:gd name="connsiteX3" fmla="*/ 1323975 w 6263640"/>
              <a:gd name="connsiteY3" fmla="*/ 318135 h 2872740"/>
              <a:gd name="connsiteX4" fmla="*/ 1760220 w 6263640"/>
              <a:gd name="connsiteY4" fmla="*/ 76200 h 2872740"/>
              <a:gd name="connsiteX5" fmla="*/ 2202180 w 6263640"/>
              <a:gd name="connsiteY5" fmla="*/ 0 h 2872740"/>
              <a:gd name="connsiteX6" fmla="*/ 3086100 w 6263640"/>
              <a:gd name="connsiteY6" fmla="*/ 152400 h 2872740"/>
              <a:gd name="connsiteX7" fmla="*/ 3649980 w 6263640"/>
              <a:gd name="connsiteY7" fmla="*/ 373380 h 2872740"/>
              <a:gd name="connsiteX8" fmla="*/ 4434840 w 6263640"/>
              <a:gd name="connsiteY8" fmla="*/ 739140 h 2872740"/>
              <a:gd name="connsiteX9" fmla="*/ 5303520 w 6263640"/>
              <a:gd name="connsiteY9" fmla="*/ 1028700 h 2872740"/>
              <a:gd name="connsiteX10" fmla="*/ 5775960 w 6263640"/>
              <a:gd name="connsiteY10" fmla="*/ 1135380 h 2872740"/>
              <a:gd name="connsiteX11" fmla="*/ 6263640 w 6263640"/>
              <a:gd name="connsiteY11" fmla="*/ 1280160 h 2872740"/>
              <a:gd name="connsiteX0" fmla="*/ 0 w 6263640"/>
              <a:gd name="connsiteY0" fmla="*/ 2872740 h 2872740"/>
              <a:gd name="connsiteX1" fmla="*/ 449580 w 6263640"/>
              <a:gd name="connsiteY1" fmla="*/ 2278380 h 2872740"/>
              <a:gd name="connsiteX2" fmla="*/ 891540 w 6263640"/>
              <a:gd name="connsiteY2" fmla="*/ 779145 h 2872740"/>
              <a:gd name="connsiteX3" fmla="*/ 1323975 w 6263640"/>
              <a:gd name="connsiteY3" fmla="*/ 318135 h 2872740"/>
              <a:gd name="connsiteX4" fmla="*/ 1760220 w 6263640"/>
              <a:gd name="connsiteY4" fmla="*/ 76200 h 2872740"/>
              <a:gd name="connsiteX5" fmla="*/ 2202180 w 6263640"/>
              <a:gd name="connsiteY5" fmla="*/ 0 h 2872740"/>
              <a:gd name="connsiteX6" fmla="*/ 3086100 w 6263640"/>
              <a:gd name="connsiteY6" fmla="*/ 152400 h 2872740"/>
              <a:gd name="connsiteX7" fmla="*/ 3649980 w 6263640"/>
              <a:gd name="connsiteY7" fmla="*/ 373380 h 2872740"/>
              <a:gd name="connsiteX8" fmla="*/ 4434840 w 6263640"/>
              <a:gd name="connsiteY8" fmla="*/ 739140 h 2872740"/>
              <a:gd name="connsiteX9" fmla="*/ 5303520 w 6263640"/>
              <a:gd name="connsiteY9" fmla="*/ 1028700 h 2872740"/>
              <a:gd name="connsiteX10" fmla="*/ 5775960 w 6263640"/>
              <a:gd name="connsiteY10" fmla="*/ 1135380 h 2872740"/>
              <a:gd name="connsiteX11" fmla="*/ 6263640 w 6263640"/>
              <a:gd name="connsiteY11" fmla="*/ 1280160 h 2872740"/>
              <a:gd name="connsiteX0" fmla="*/ 0 w 6158865"/>
              <a:gd name="connsiteY0" fmla="*/ 2872740 h 2872740"/>
              <a:gd name="connsiteX1" fmla="*/ 449580 w 6158865"/>
              <a:gd name="connsiteY1" fmla="*/ 2278380 h 2872740"/>
              <a:gd name="connsiteX2" fmla="*/ 891540 w 6158865"/>
              <a:gd name="connsiteY2" fmla="*/ 779145 h 2872740"/>
              <a:gd name="connsiteX3" fmla="*/ 1323975 w 6158865"/>
              <a:gd name="connsiteY3" fmla="*/ 318135 h 2872740"/>
              <a:gd name="connsiteX4" fmla="*/ 1760220 w 6158865"/>
              <a:gd name="connsiteY4" fmla="*/ 76200 h 2872740"/>
              <a:gd name="connsiteX5" fmla="*/ 2202180 w 6158865"/>
              <a:gd name="connsiteY5" fmla="*/ 0 h 2872740"/>
              <a:gd name="connsiteX6" fmla="*/ 3086100 w 6158865"/>
              <a:gd name="connsiteY6" fmla="*/ 152400 h 2872740"/>
              <a:gd name="connsiteX7" fmla="*/ 3649980 w 6158865"/>
              <a:gd name="connsiteY7" fmla="*/ 373380 h 2872740"/>
              <a:gd name="connsiteX8" fmla="*/ 4434840 w 6158865"/>
              <a:gd name="connsiteY8" fmla="*/ 739140 h 2872740"/>
              <a:gd name="connsiteX9" fmla="*/ 5303520 w 6158865"/>
              <a:gd name="connsiteY9" fmla="*/ 1028700 h 2872740"/>
              <a:gd name="connsiteX10" fmla="*/ 5775960 w 6158865"/>
              <a:gd name="connsiteY10" fmla="*/ 1135380 h 2872740"/>
              <a:gd name="connsiteX11" fmla="*/ 6158865 w 6158865"/>
              <a:gd name="connsiteY11" fmla="*/ 1184910 h 2872740"/>
              <a:gd name="connsiteX0" fmla="*/ 0 w 6177915"/>
              <a:gd name="connsiteY0" fmla="*/ 2872740 h 2872740"/>
              <a:gd name="connsiteX1" fmla="*/ 449580 w 6177915"/>
              <a:gd name="connsiteY1" fmla="*/ 2278380 h 2872740"/>
              <a:gd name="connsiteX2" fmla="*/ 891540 w 6177915"/>
              <a:gd name="connsiteY2" fmla="*/ 779145 h 2872740"/>
              <a:gd name="connsiteX3" fmla="*/ 1323975 w 6177915"/>
              <a:gd name="connsiteY3" fmla="*/ 318135 h 2872740"/>
              <a:gd name="connsiteX4" fmla="*/ 1760220 w 6177915"/>
              <a:gd name="connsiteY4" fmla="*/ 76200 h 2872740"/>
              <a:gd name="connsiteX5" fmla="*/ 2202180 w 6177915"/>
              <a:gd name="connsiteY5" fmla="*/ 0 h 2872740"/>
              <a:gd name="connsiteX6" fmla="*/ 3086100 w 6177915"/>
              <a:gd name="connsiteY6" fmla="*/ 152400 h 2872740"/>
              <a:gd name="connsiteX7" fmla="*/ 3649980 w 6177915"/>
              <a:gd name="connsiteY7" fmla="*/ 373380 h 2872740"/>
              <a:gd name="connsiteX8" fmla="*/ 4434840 w 6177915"/>
              <a:gd name="connsiteY8" fmla="*/ 739140 h 2872740"/>
              <a:gd name="connsiteX9" fmla="*/ 5303520 w 6177915"/>
              <a:gd name="connsiteY9" fmla="*/ 1028700 h 2872740"/>
              <a:gd name="connsiteX10" fmla="*/ 5775960 w 6177915"/>
              <a:gd name="connsiteY10" fmla="*/ 1135380 h 2872740"/>
              <a:gd name="connsiteX11" fmla="*/ 6177915 w 6177915"/>
              <a:gd name="connsiteY11" fmla="*/ 1194435 h 2872740"/>
              <a:gd name="connsiteX0" fmla="*/ 0 w 6177915"/>
              <a:gd name="connsiteY0" fmla="*/ 2872740 h 2872740"/>
              <a:gd name="connsiteX1" fmla="*/ 449580 w 6177915"/>
              <a:gd name="connsiteY1" fmla="*/ 2278380 h 2872740"/>
              <a:gd name="connsiteX2" fmla="*/ 891540 w 6177915"/>
              <a:gd name="connsiteY2" fmla="*/ 779145 h 2872740"/>
              <a:gd name="connsiteX3" fmla="*/ 1323975 w 6177915"/>
              <a:gd name="connsiteY3" fmla="*/ 318135 h 2872740"/>
              <a:gd name="connsiteX4" fmla="*/ 1760220 w 6177915"/>
              <a:gd name="connsiteY4" fmla="*/ 76200 h 2872740"/>
              <a:gd name="connsiteX5" fmla="*/ 2202180 w 6177915"/>
              <a:gd name="connsiteY5" fmla="*/ 0 h 2872740"/>
              <a:gd name="connsiteX6" fmla="*/ 3086100 w 6177915"/>
              <a:gd name="connsiteY6" fmla="*/ 152400 h 2872740"/>
              <a:gd name="connsiteX7" fmla="*/ 3649980 w 6177915"/>
              <a:gd name="connsiteY7" fmla="*/ 373380 h 2872740"/>
              <a:gd name="connsiteX8" fmla="*/ 4434840 w 6177915"/>
              <a:gd name="connsiteY8" fmla="*/ 739140 h 2872740"/>
              <a:gd name="connsiteX9" fmla="*/ 5303520 w 6177915"/>
              <a:gd name="connsiteY9" fmla="*/ 1028700 h 2872740"/>
              <a:gd name="connsiteX10" fmla="*/ 5775960 w 6177915"/>
              <a:gd name="connsiteY10" fmla="*/ 1135380 h 2872740"/>
              <a:gd name="connsiteX11" fmla="*/ 6177915 w 6177915"/>
              <a:gd name="connsiteY11" fmla="*/ 1207135 h 28727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177915" h="2872740">
                <a:moveTo>
                  <a:pt x="0" y="2872740"/>
                </a:moveTo>
                <a:cubicBezTo>
                  <a:pt x="149860" y="2674620"/>
                  <a:pt x="194310" y="2665730"/>
                  <a:pt x="449580" y="2278380"/>
                </a:cubicBezTo>
                <a:cubicBezTo>
                  <a:pt x="720090" y="1706245"/>
                  <a:pt x="685165" y="1113790"/>
                  <a:pt x="891540" y="779145"/>
                </a:cubicBezTo>
                <a:cubicBezTo>
                  <a:pt x="1097915" y="444500"/>
                  <a:pt x="1179195" y="427355"/>
                  <a:pt x="1323975" y="318135"/>
                </a:cubicBezTo>
                <a:cubicBezTo>
                  <a:pt x="1468755" y="208915"/>
                  <a:pt x="1615440" y="130810"/>
                  <a:pt x="1760220" y="76200"/>
                </a:cubicBezTo>
                <a:cubicBezTo>
                  <a:pt x="1905000" y="21590"/>
                  <a:pt x="1962150" y="25400"/>
                  <a:pt x="2202180" y="0"/>
                </a:cubicBezTo>
                <a:cubicBezTo>
                  <a:pt x="2423160" y="12700"/>
                  <a:pt x="2835275" y="61595"/>
                  <a:pt x="3086100" y="152400"/>
                </a:cubicBezTo>
                <a:cubicBezTo>
                  <a:pt x="3327400" y="233680"/>
                  <a:pt x="3425190" y="275590"/>
                  <a:pt x="3649980" y="373380"/>
                </a:cubicBezTo>
                <a:cubicBezTo>
                  <a:pt x="3874770" y="471170"/>
                  <a:pt x="4159250" y="629920"/>
                  <a:pt x="4434840" y="739140"/>
                </a:cubicBezTo>
                <a:cubicBezTo>
                  <a:pt x="4710430" y="848360"/>
                  <a:pt x="5080000" y="962660"/>
                  <a:pt x="5303520" y="1028700"/>
                </a:cubicBezTo>
                <a:cubicBezTo>
                  <a:pt x="5527040" y="1094740"/>
                  <a:pt x="5615940" y="1093470"/>
                  <a:pt x="5775960" y="1135380"/>
                </a:cubicBezTo>
                <a:lnTo>
                  <a:pt x="6177915" y="1207135"/>
                </a:lnTo>
              </a:path>
            </a:pathLst>
          </a:custGeom>
          <a:noFill/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42900" marR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0DE0AA4D-68B4-4324-8BB1-B6EE49DB0CC2}"/>
              </a:ext>
            </a:extLst>
          </p:cNvPr>
          <p:cNvSpPr/>
          <p:nvPr/>
        </p:nvSpPr>
        <p:spPr bwMode="auto">
          <a:xfrm>
            <a:off x="767714" y="2385060"/>
            <a:ext cx="7938135" cy="2872740"/>
          </a:xfrm>
          <a:custGeom>
            <a:avLst/>
            <a:gdLst>
              <a:gd name="connsiteX0" fmla="*/ 0 w 6172200"/>
              <a:gd name="connsiteY0" fmla="*/ 3665220 h 3665220"/>
              <a:gd name="connsiteX1" fmla="*/ 0 w 6172200"/>
              <a:gd name="connsiteY1" fmla="*/ 2872740 h 3665220"/>
              <a:gd name="connsiteX2" fmla="*/ 449580 w 6172200"/>
              <a:gd name="connsiteY2" fmla="*/ 2278380 h 3665220"/>
              <a:gd name="connsiteX3" fmla="*/ 891540 w 6172200"/>
              <a:gd name="connsiteY3" fmla="*/ 731520 h 3665220"/>
              <a:gd name="connsiteX4" fmla="*/ 1333500 w 6172200"/>
              <a:gd name="connsiteY4" fmla="*/ 327660 h 3665220"/>
              <a:gd name="connsiteX5" fmla="*/ 1760220 w 6172200"/>
              <a:gd name="connsiteY5" fmla="*/ 76200 h 3665220"/>
              <a:gd name="connsiteX6" fmla="*/ 2202180 w 6172200"/>
              <a:gd name="connsiteY6" fmla="*/ 0 h 3665220"/>
              <a:gd name="connsiteX7" fmla="*/ 3086100 w 6172200"/>
              <a:gd name="connsiteY7" fmla="*/ 152400 h 3665220"/>
              <a:gd name="connsiteX8" fmla="*/ 3649980 w 6172200"/>
              <a:gd name="connsiteY8" fmla="*/ 373380 h 3665220"/>
              <a:gd name="connsiteX9" fmla="*/ 4434840 w 6172200"/>
              <a:gd name="connsiteY9" fmla="*/ 739140 h 3665220"/>
              <a:gd name="connsiteX10" fmla="*/ 5303520 w 6172200"/>
              <a:gd name="connsiteY10" fmla="*/ 1028700 h 3665220"/>
              <a:gd name="connsiteX11" fmla="*/ 5775960 w 6172200"/>
              <a:gd name="connsiteY11" fmla="*/ 1135380 h 3665220"/>
              <a:gd name="connsiteX12" fmla="*/ 6172200 w 6172200"/>
              <a:gd name="connsiteY12" fmla="*/ 1188720 h 3665220"/>
              <a:gd name="connsiteX13" fmla="*/ 6172200 w 6172200"/>
              <a:gd name="connsiteY13" fmla="*/ 3665220 h 3665220"/>
              <a:gd name="connsiteX14" fmla="*/ 0 w 6172200"/>
              <a:gd name="connsiteY14" fmla="*/ 3665220 h 3665220"/>
              <a:gd name="connsiteX0" fmla="*/ 6172200 w 6172200"/>
              <a:gd name="connsiteY0" fmla="*/ 3665220 h 3665220"/>
              <a:gd name="connsiteX1" fmla="*/ 0 w 6172200"/>
              <a:gd name="connsiteY1" fmla="*/ 2872740 h 3665220"/>
              <a:gd name="connsiteX2" fmla="*/ 449580 w 6172200"/>
              <a:gd name="connsiteY2" fmla="*/ 2278380 h 3665220"/>
              <a:gd name="connsiteX3" fmla="*/ 891540 w 6172200"/>
              <a:gd name="connsiteY3" fmla="*/ 731520 h 3665220"/>
              <a:gd name="connsiteX4" fmla="*/ 1333500 w 6172200"/>
              <a:gd name="connsiteY4" fmla="*/ 327660 h 3665220"/>
              <a:gd name="connsiteX5" fmla="*/ 1760220 w 6172200"/>
              <a:gd name="connsiteY5" fmla="*/ 76200 h 3665220"/>
              <a:gd name="connsiteX6" fmla="*/ 2202180 w 6172200"/>
              <a:gd name="connsiteY6" fmla="*/ 0 h 3665220"/>
              <a:gd name="connsiteX7" fmla="*/ 3086100 w 6172200"/>
              <a:gd name="connsiteY7" fmla="*/ 152400 h 3665220"/>
              <a:gd name="connsiteX8" fmla="*/ 3649980 w 6172200"/>
              <a:gd name="connsiteY8" fmla="*/ 373380 h 3665220"/>
              <a:gd name="connsiteX9" fmla="*/ 4434840 w 6172200"/>
              <a:gd name="connsiteY9" fmla="*/ 739140 h 3665220"/>
              <a:gd name="connsiteX10" fmla="*/ 5303520 w 6172200"/>
              <a:gd name="connsiteY10" fmla="*/ 1028700 h 3665220"/>
              <a:gd name="connsiteX11" fmla="*/ 5775960 w 6172200"/>
              <a:gd name="connsiteY11" fmla="*/ 1135380 h 3665220"/>
              <a:gd name="connsiteX12" fmla="*/ 6172200 w 6172200"/>
              <a:gd name="connsiteY12" fmla="*/ 1188720 h 3665220"/>
              <a:gd name="connsiteX13" fmla="*/ 6172200 w 6172200"/>
              <a:gd name="connsiteY13" fmla="*/ 3665220 h 3665220"/>
              <a:gd name="connsiteX0" fmla="*/ 6172200 w 6172200"/>
              <a:gd name="connsiteY0" fmla="*/ 1188720 h 2872740"/>
              <a:gd name="connsiteX1" fmla="*/ 0 w 6172200"/>
              <a:gd name="connsiteY1" fmla="*/ 2872740 h 2872740"/>
              <a:gd name="connsiteX2" fmla="*/ 449580 w 6172200"/>
              <a:gd name="connsiteY2" fmla="*/ 2278380 h 2872740"/>
              <a:gd name="connsiteX3" fmla="*/ 891540 w 6172200"/>
              <a:gd name="connsiteY3" fmla="*/ 731520 h 2872740"/>
              <a:gd name="connsiteX4" fmla="*/ 1333500 w 6172200"/>
              <a:gd name="connsiteY4" fmla="*/ 327660 h 2872740"/>
              <a:gd name="connsiteX5" fmla="*/ 1760220 w 6172200"/>
              <a:gd name="connsiteY5" fmla="*/ 76200 h 2872740"/>
              <a:gd name="connsiteX6" fmla="*/ 2202180 w 6172200"/>
              <a:gd name="connsiteY6" fmla="*/ 0 h 2872740"/>
              <a:gd name="connsiteX7" fmla="*/ 3086100 w 6172200"/>
              <a:gd name="connsiteY7" fmla="*/ 152400 h 2872740"/>
              <a:gd name="connsiteX8" fmla="*/ 3649980 w 6172200"/>
              <a:gd name="connsiteY8" fmla="*/ 373380 h 2872740"/>
              <a:gd name="connsiteX9" fmla="*/ 4434840 w 6172200"/>
              <a:gd name="connsiteY9" fmla="*/ 739140 h 2872740"/>
              <a:gd name="connsiteX10" fmla="*/ 5303520 w 6172200"/>
              <a:gd name="connsiteY10" fmla="*/ 1028700 h 2872740"/>
              <a:gd name="connsiteX11" fmla="*/ 5775960 w 6172200"/>
              <a:gd name="connsiteY11" fmla="*/ 1135380 h 2872740"/>
              <a:gd name="connsiteX12" fmla="*/ 6172200 w 6172200"/>
              <a:gd name="connsiteY12" fmla="*/ 1188720 h 2872740"/>
              <a:gd name="connsiteX0" fmla="*/ 6172200 w 6172200"/>
              <a:gd name="connsiteY0" fmla="*/ 1188720 h 2872740"/>
              <a:gd name="connsiteX1" fmla="*/ 83820 w 6172200"/>
              <a:gd name="connsiteY1" fmla="*/ 2849880 h 2872740"/>
              <a:gd name="connsiteX2" fmla="*/ 0 w 6172200"/>
              <a:gd name="connsiteY2" fmla="*/ 2872740 h 2872740"/>
              <a:gd name="connsiteX3" fmla="*/ 449580 w 6172200"/>
              <a:gd name="connsiteY3" fmla="*/ 2278380 h 2872740"/>
              <a:gd name="connsiteX4" fmla="*/ 891540 w 6172200"/>
              <a:gd name="connsiteY4" fmla="*/ 731520 h 2872740"/>
              <a:gd name="connsiteX5" fmla="*/ 1333500 w 6172200"/>
              <a:gd name="connsiteY5" fmla="*/ 327660 h 2872740"/>
              <a:gd name="connsiteX6" fmla="*/ 1760220 w 6172200"/>
              <a:gd name="connsiteY6" fmla="*/ 76200 h 2872740"/>
              <a:gd name="connsiteX7" fmla="*/ 2202180 w 6172200"/>
              <a:gd name="connsiteY7" fmla="*/ 0 h 2872740"/>
              <a:gd name="connsiteX8" fmla="*/ 3086100 w 6172200"/>
              <a:gd name="connsiteY8" fmla="*/ 152400 h 2872740"/>
              <a:gd name="connsiteX9" fmla="*/ 3649980 w 6172200"/>
              <a:gd name="connsiteY9" fmla="*/ 373380 h 2872740"/>
              <a:gd name="connsiteX10" fmla="*/ 4434840 w 6172200"/>
              <a:gd name="connsiteY10" fmla="*/ 739140 h 2872740"/>
              <a:gd name="connsiteX11" fmla="*/ 5303520 w 6172200"/>
              <a:gd name="connsiteY11" fmla="*/ 1028700 h 2872740"/>
              <a:gd name="connsiteX12" fmla="*/ 5775960 w 6172200"/>
              <a:gd name="connsiteY12" fmla="*/ 1135380 h 2872740"/>
              <a:gd name="connsiteX13" fmla="*/ 6172200 w 6172200"/>
              <a:gd name="connsiteY13" fmla="*/ 1188720 h 2872740"/>
              <a:gd name="connsiteX0" fmla="*/ 83820 w 6263640"/>
              <a:gd name="connsiteY0" fmla="*/ 2849880 h 2872740"/>
              <a:gd name="connsiteX1" fmla="*/ 0 w 6263640"/>
              <a:gd name="connsiteY1" fmla="*/ 2872740 h 2872740"/>
              <a:gd name="connsiteX2" fmla="*/ 449580 w 6263640"/>
              <a:gd name="connsiteY2" fmla="*/ 2278380 h 2872740"/>
              <a:gd name="connsiteX3" fmla="*/ 891540 w 6263640"/>
              <a:gd name="connsiteY3" fmla="*/ 731520 h 2872740"/>
              <a:gd name="connsiteX4" fmla="*/ 1333500 w 6263640"/>
              <a:gd name="connsiteY4" fmla="*/ 327660 h 2872740"/>
              <a:gd name="connsiteX5" fmla="*/ 1760220 w 6263640"/>
              <a:gd name="connsiteY5" fmla="*/ 76200 h 2872740"/>
              <a:gd name="connsiteX6" fmla="*/ 2202180 w 6263640"/>
              <a:gd name="connsiteY6" fmla="*/ 0 h 2872740"/>
              <a:gd name="connsiteX7" fmla="*/ 3086100 w 6263640"/>
              <a:gd name="connsiteY7" fmla="*/ 152400 h 2872740"/>
              <a:gd name="connsiteX8" fmla="*/ 3649980 w 6263640"/>
              <a:gd name="connsiteY8" fmla="*/ 373380 h 2872740"/>
              <a:gd name="connsiteX9" fmla="*/ 4434840 w 6263640"/>
              <a:gd name="connsiteY9" fmla="*/ 739140 h 2872740"/>
              <a:gd name="connsiteX10" fmla="*/ 5303520 w 6263640"/>
              <a:gd name="connsiteY10" fmla="*/ 1028700 h 2872740"/>
              <a:gd name="connsiteX11" fmla="*/ 5775960 w 6263640"/>
              <a:gd name="connsiteY11" fmla="*/ 1135380 h 2872740"/>
              <a:gd name="connsiteX12" fmla="*/ 6263640 w 6263640"/>
              <a:gd name="connsiteY12" fmla="*/ 1280160 h 2872740"/>
              <a:gd name="connsiteX0" fmla="*/ 0 w 6263640"/>
              <a:gd name="connsiteY0" fmla="*/ 2872740 h 2872740"/>
              <a:gd name="connsiteX1" fmla="*/ 449580 w 6263640"/>
              <a:gd name="connsiteY1" fmla="*/ 2278380 h 2872740"/>
              <a:gd name="connsiteX2" fmla="*/ 891540 w 6263640"/>
              <a:gd name="connsiteY2" fmla="*/ 731520 h 2872740"/>
              <a:gd name="connsiteX3" fmla="*/ 1333500 w 6263640"/>
              <a:gd name="connsiteY3" fmla="*/ 327660 h 2872740"/>
              <a:gd name="connsiteX4" fmla="*/ 1760220 w 6263640"/>
              <a:gd name="connsiteY4" fmla="*/ 76200 h 2872740"/>
              <a:gd name="connsiteX5" fmla="*/ 2202180 w 6263640"/>
              <a:gd name="connsiteY5" fmla="*/ 0 h 2872740"/>
              <a:gd name="connsiteX6" fmla="*/ 3086100 w 6263640"/>
              <a:gd name="connsiteY6" fmla="*/ 152400 h 2872740"/>
              <a:gd name="connsiteX7" fmla="*/ 3649980 w 6263640"/>
              <a:gd name="connsiteY7" fmla="*/ 373380 h 2872740"/>
              <a:gd name="connsiteX8" fmla="*/ 4434840 w 6263640"/>
              <a:gd name="connsiteY8" fmla="*/ 739140 h 2872740"/>
              <a:gd name="connsiteX9" fmla="*/ 5303520 w 6263640"/>
              <a:gd name="connsiteY9" fmla="*/ 1028700 h 2872740"/>
              <a:gd name="connsiteX10" fmla="*/ 5775960 w 6263640"/>
              <a:gd name="connsiteY10" fmla="*/ 1135380 h 2872740"/>
              <a:gd name="connsiteX11" fmla="*/ 6263640 w 6263640"/>
              <a:gd name="connsiteY11" fmla="*/ 1280160 h 2872740"/>
              <a:gd name="connsiteX0" fmla="*/ 0 w 6263640"/>
              <a:gd name="connsiteY0" fmla="*/ 2872740 h 2872740"/>
              <a:gd name="connsiteX1" fmla="*/ 449580 w 6263640"/>
              <a:gd name="connsiteY1" fmla="*/ 2278380 h 2872740"/>
              <a:gd name="connsiteX2" fmla="*/ 891540 w 6263640"/>
              <a:gd name="connsiteY2" fmla="*/ 731520 h 2872740"/>
              <a:gd name="connsiteX3" fmla="*/ 1333500 w 6263640"/>
              <a:gd name="connsiteY3" fmla="*/ 327660 h 2872740"/>
              <a:gd name="connsiteX4" fmla="*/ 1760220 w 6263640"/>
              <a:gd name="connsiteY4" fmla="*/ 76200 h 2872740"/>
              <a:gd name="connsiteX5" fmla="*/ 2202180 w 6263640"/>
              <a:gd name="connsiteY5" fmla="*/ 0 h 2872740"/>
              <a:gd name="connsiteX6" fmla="*/ 3086100 w 6263640"/>
              <a:gd name="connsiteY6" fmla="*/ 152400 h 2872740"/>
              <a:gd name="connsiteX7" fmla="*/ 3649980 w 6263640"/>
              <a:gd name="connsiteY7" fmla="*/ 373380 h 2872740"/>
              <a:gd name="connsiteX8" fmla="*/ 4434840 w 6263640"/>
              <a:gd name="connsiteY8" fmla="*/ 739140 h 2872740"/>
              <a:gd name="connsiteX9" fmla="*/ 5303520 w 6263640"/>
              <a:gd name="connsiteY9" fmla="*/ 1028700 h 2872740"/>
              <a:gd name="connsiteX10" fmla="*/ 5775960 w 6263640"/>
              <a:gd name="connsiteY10" fmla="*/ 1135380 h 2872740"/>
              <a:gd name="connsiteX11" fmla="*/ 6263640 w 6263640"/>
              <a:gd name="connsiteY11" fmla="*/ 1280160 h 2872740"/>
              <a:gd name="connsiteX0" fmla="*/ 0 w 6263640"/>
              <a:gd name="connsiteY0" fmla="*/ 2872740 h 2872740"/>
              <a:gd name="connsiteX1" fmla="*/ 449580 w 6263640"/>
              <a:gd name="connsiteY1" fmla="*/ 2278380 h 2872740"/>
              <a:gd name="connsiteX2" fmla="*/ 891540 w 6263640"/>
              <a:gd name="connsiteY2" fmla="*/ 731520 h 2872740"/>
              <a:gd name="connsiteX3" fmla="*/ 1333500 w 6263640"/>
              <a:gd name="connsiteY3" fmla="*/ 327660 h 2872740"/>
              <a:gd name="connsiteX4" fmla="*/ 1760220 w 6263640"/>
              <a:gd name="connsiteY4" fmla="*/ 76200 h 2872740"/>
              <a:gd name="connsiteX5" fmla="*/ 2202180 w 6263640"/>
              <a:gd name="connsiteY5" fmla="*/ 0 h 2872740"/>
              <a:gd name="connsiteX6" fmla="*/ 3086100 w 6263640"/>
              <a:gd name="connsiteY6" fmla="*/ 152400 h 2872740"/>
              <a:gd name="connsiteX7" fmla="*/ 3649980 w 6263640"/>
              <a:gd name="connsiteY7" fmla="*/ 373380 h 2872740"/>
              <a:gd name="connsiteX8" fmla="*/ 4434840 w 6263640"/>
              <a:gd name="connsiteY8" fmla="*/ 739140 h 2872740"/>
              <a:gd name="connsiteX9" fmla="*/ 5303520 w 6263640"/>
              <a:gd name="connsiteY9" fmla="*/ 1028700 h 2872740"/>
              <a:gd name="connsiteX10" fmla="*/ 5775960 w 6263640"/>
              <a:gd name="connsiteY10" fmla="*/ 1135380 h 2872740"/>
              <a:gd name="connsiteX11" fmla="*/ 6263640 w 6263640"/>
              <a:gd name="connsiteY11" fmla="*/ 1280160 h 2872740"/>
              <a:gd name="connsiteX0" fmla="*/ 0 w 6263640"/>
              <a:gd name="connsiteY0" fmla="*/ 2872740 h 2872740"/>
              <a:gd name="connsiteX1" fmla="*/ 449580 w 6263640"/>
              <a:gd name="connsiteY1" fmla="*/ 2278380 h 2872740"/>
              <a:gd name="connsiteX2" fmla="*/ 891540 w 6263640"/>
              <a:gd name="connsiteY2" fmla="*/ 731520 h 2872740"/>
              <a:gd name="connsiteX3" fmla="*/ 1333500 w 6263640"/>
              <a:gd name="connsiteY3" fmla="*/ 327660 h 2872740"/>
              <a:gd name="connsiteX4" fmla="*/ 1760220 w 6263640"/>
              <a:gd name="connsiteY4" fmla="*/ 76200 h 2872740"/>
              <a:gd name="connsiteX5" fmla="*/ 2202180 w 6263640"/>
              <a:gd name="connsiteY5" fmla="*/ 0 h 2872740"/>
              <a:gd name="connsiteX6" fmla="*/ 3086100 w 6263640"/>
              <a:gd name="connsiteY6" fmla="*/ 152400 h 2872740"/>
              <a:gd name="connsiteX7" fmla="*/ 3649980 w 6263640"/>
              <a:gd name="connsiteY7" fmla="*/ 373380 h 2872740"/>
              <a:gd name="connsiteX8" fmla="*/ 4434840 w 6263640"/>
              <a:gd name="connsiteY8" fmla="*/ 739140 h 2872740"/>
              <a:gd name="connsiteX9" fmla="*/ 5303520 w 6263640"/>
              <a:gd name="connsiteY9" fmla="*/ 1028700 h 2872740"/>
              <a:gd name="connsiteX10" fmla="*/ 5775960 w 6263640"/>
              <a:gd name="connsiteY10" fmla="*/ 1135380 h 2872740"/>
              <a:gd name="connsiteX11" fmla="*/ 6263640 w 6263640"/>
              <a:gd name="connsiteY11" fmla="*/ 1280160 h 2872740"/>
              <a:gd name="connsiteX0" fmla="*/ 0 w 6263640"/>
              <a:gd name="connsiteY0" fmla="*/ 2872740 h 2872740"/>
              <a:gd name="connsiteX1" fmla="*/ 449580 w 6263640"/>
              <a:gd name="connsiteY1" fmla="*/ 2278380 h 2872740"/>
              <a:gd name="connsiteX2" fmla="*/ 891540 w 6263640"/>
              <a:gd name="connsiteY2" fmla="*/ 731520 h 2872740"/>
              <a:gd name="connsiteX3" fmla="*/ 1333500 w 6263640"/>
              <a:gd name="connsiteY3" fmla="*/ 327660 h 2872740"/>
              <a:gd name="connsiteX4" fmla="*/ 1760220 w 6263640"/>
              <a:gd name="connsiteY4" fmla="*/ 76200 h 2872740"/>
              <a:gd name="connsiteX5" fmla="*/ 2202180 w 6263640"/>
              <a:gd name="connsiteY5" fmla="*/ 0 h 2872740"/>
              <a:gd name="connsiteX6" fmla="*/ 3086100 w 6263640"/>
              <a:gd name="connsiteY6" fmla="*/ 152400 h 2872740"/>
              <a:gd name="connsiteX7" fmla="*/ 3649980 w 6263640"/>
              <a:gd name="connsiteY7" fmla="*/ 373380 h 2872740"/>
              <a:gd name="connsiteX8" fmla="*/ 4434840 w 6263640"/>
              <a:gd name="connsiteY8" fmla="*/ 739140 h 2872740"/>
              <a:gd name="connsiteX9" fmla="*/ 5303520 w 6263640"/>
              <a:gd name="connsiteY9" fmla="*/ 1028700 h 2872740"/>
              <a:gd name="connsiteX10" fmla="*/ 5775960 w 6263640"/>
              <a:gd name="connsiteY10" fmla="*/ 1135380 h 2872740"/>
              <a:gd name="connsiteX11" fmla="*/ 6263640 w 6263640"/>
              <a:gd name="connsiteY11" fmla="*/ 1280160 h 2872740"/>
              <a:gd name="connsiteX0" fmla="*/ 0 w 6263640"/>
              <a:gd name="connsiteY0" fmla="*/ 2875384 h 2875384"/>
              <a:gd name="connsiteX1" fmla="*/ 449580 w 6263640"/>
              <a:gd name="connsiteY1" fmla="*/ 2281024 h 2875384"/>
              <a:gd name="connsiteX2" fmla="*/ 891540 w 6263640"/>
              <a:gd name="connsiteY2" fmla="*/ 734164 h 2875384"/>
              <a:gd name="connsiteX3" fmla="*/ 1333500 w 6263640"/>
              <a:gd name="connsiteY3" fmla="*/ 330304 h 2875384"/>
              <a:gd name="connsiteX4" fmla="*/ 1760220 w 6263640"/>
              <a:gd name="connsiteY4" fmla="*/ 78844 h 2875384"/>
              <a:gd name="connsiteX5" fmla="*/ 2202180 w 6263640"/>
              <a:gd name="connsiteY5" fmla="*/ 2644 h 2875384"/>
              <a:gd name="connsiteX6" fmla="*/ 3086100 w 6263640"/>
              <a:gd name="connsiteY6" fmla="*/ 155044 h 2875384"/>
              <a:gd name="connsiteX7" fmla="*/ 3649980 w 6263640"/>
              <a:gd name="connsiteY7" fmla="*/ 376024 h 2875384"/>
              <a:gd name="connsiteX8" fmla="*/ 4434840 w 6263640"/>
              <a:gd name="connsiteY8" fmla="*/ 741784 h 2875384"/>
              <a:gd name="connsiteX9" fmla="*/ 5303520 w 6263640"/>
              <a:gd name="connsiteY9" fmla="*/ 1031344 h 2875384"/>
              <a:gd name="connsiteX10" fmla="*/ 5775960 w 6263640"/>
              <a:gd name="connsiteY10" fmla="*/ 1138024 h 2875384"/>
              <a:gd name="connsiteX11" fmla="*/ 6263640 w 6263640"/>
              <a:gd name="connsiteY11" fmla="*/ 1282804 h 2875384"/>
              <a:gd name="connsiteX0" fmla="*/ 0 w 6263640"/>
              <a:gd name="connsiteY0" fmla="*/ 2875384 h 2875384"/>
              <a:gd name="connsiteX1" fmla="*/ 449580 w 6263640"/>
              <a:gd name="connsiteY1" fmla="*/ 2281024 h 2875384"/>
              <a:gd name="connsiteX2" fmla="*/ 891540 w 6263640"/>
              <a:gd name="connsiteY2" fmla="*/ 734164 h 2875384"/>
              <a:gd name="connsiteX3" fmla="*/ 1333500 w 6263640"/>
              <a:gd name="connsiteY3" fmla="*/ 330304 h 2875384"/>
              <a:gd name="connsiteX4" fmla="*/ 1760220 w 6263640"/>
              <a:gd name="connsiteY4" fmla="*/ 78844 h 2875384"/>
              <a:gd name="connsiteX5" fmla="*/ 2202180 w 6263640"/>
              <a:gd name="connsiteY5" fmla="*/ 2644 h 2875384"/>
              <a:gd name="connsiteX6" fmla="*/ 3086100 w 6263640"/>
              <a:gd name="connsiteY6" fmla="*/ 155044 h 2875384"/>
              <a:gd name="connsiteX7" fmla="*/ 3649980 w 6263640"/>
              <a:gd name="connsiteY7" fmla="*/ 376024 h 2875384"/>
              <a:gd name="connsiteX8" fmla="*/ 4434840 w 6263640"/>
              <a:gd name="connsiteY8" fmla="*/ 741784 h 2875384"/>
              <a:gd name="connsiteX9" fmla="*/ 5303520 w 6263640"/>
              <a:gd name="connsiteY9" fmla="*/ 1031344 h 2875384"/>
              <a:gd name="connsiteX10" fmla="*/ 5775960 w 6263640"/>
              <a:gd name="connsiteY10" fmla="*/ 1138024 h 2875384"/>
              <a:gd name="connsiteX11" fmla="*/ 6263640 w 6263640"/>
              <a:gd name="connsiteY11" fmla="*/ 1282804 h 2875384"/>
              <a:gd name="connsiteX0" fmla="*/ 0 w 6263640"/>
              <a:gd name="connsiteY0" fmla="*/ 2875384 h 2875384"/>
              <a:gd name="connsiteX1" fmla="*/ 449580 w 6263640"/>
              <a:gd name="connsiteY1" fmla="*/ 2281024 h 2875384"/>
              <a:gd name="connsiteX2" fmla="*/ 891540 w 6263640"/>
              <a:gd name="connsiteY2" fmla="*/ 734164 h 2875384"/>
              <a:gd name="connsiteX3" fmla="*/ 1333500 w 6263640"/>
              <a:gd name="connsiteY3" fmla="*/ 330304 h 2875384"/>
              <a:gd name="connsiteX4" fmla="*/ 1760220 w 6263640"/>
              <a:gd name="connsiteY4" fmla="*/ 78844 h 2875384"/>
              <a:gd name="connsiteX5" fmla="*/ 2202180 w 6263640"/>
              <a:gd name="connsiteY5" fmla="*/ 2644 h 2875384"/>
              <a:gd name="connsiteX6" fmla="*/ 3086100 w 6263640"/>
              <a:gd name="connsiteY6" fmla="*/ 155044 h 2875384"/>
              <a:gd name="connsiteX7" fmla="*/ 3649980 w 6263640"/>
              <a:gd name="connsiteY7" fmla="*/ 376024 h 2875384"/>
              <a:gd name="connsiteX8" fmla="*/ 4434840 w 6263640"/>
              <a:gd name="connsiteY8" fmla="*/ 741784 h 2875384"/>
              <a:gd name="connsiteX9" fmla="*/ 5303520 w 6263640"/>
              <a:gd name="connsiteY9" fmla="*/ 1031344 h 2875384"/>
              <a:gd name="connsiteX10" fmla="*/ 5775960 w 6263640"/>
              <a:gd name="connsiteY10" fmla="*/ 1138024 h 2875384"/>
              <a:gd name="connsiteX11" fmla="*/ 6263640 w 6263640"/>
              <a:gd name="connsiteY11" fmla="*/ 1282804 h 2875384"/>
              <a:gd name="connsiteX0" fmla="*/ 0 w 6263640"/>
              <a:gd name="connsiteY0" fmla="*/ 2875384 h 2875384"/>
              <a:gd name="connsiteX1" fmla="*/ 449580 w 6263640"/>
              <a:gd name="connsiteY1" fmla="*/ 2281024 h 2875384"/>
              <a:gd name="connsiteX2" fmla="*/ 891540 w 6263640"/>
              <a:gd name="connsiteY2" fmla="*/ 734164 h 2875384"/>
              <a:gd name="connsiteX3" fmla="*/ 1333500 w 6263640"/>
              <a:gd name="connsiteY3" fmla="*/ 330304 h 2875384"/>
              <a:gd name="connsiteX4" fmla="*/ 1760220 w 6263640"/>
              <a:gd name="connsiteY4" fmla="*/ 78844 h 2875384"/>
              <a:gd name="connsiteX5" fmla="*/ 2202180 w 6263640"/>
              <a:gd name="connsiteY5" fmla="*/ 2644 h 2875384"/>
              <a:gd name="connsiteX6" fmla="*/ 3086100 w 6263640"/>
              <a:gd name="connsiteY6" fmla="*/ 155044 h 2875384"/>
              <a:gd name="connsiteX7" fmla="*/ 3649980 w 6263640"/>
              <a:gd name="connsiteY7" fmla="*/ 376024 h 2875384"/>
              <a:gd name="connsiteX8" fmla="*/ 4434840 w 6263640"/>
              <a:gd name="connsiteY8" fmla="*/ 741784 h 2875384"/>
              <a:gd name="connsiteX9" fmla="*/ 5303520 w 6263640"/>
              <a:gd name="connsiteY9" fmla="*/ 1031344 h 2875384"/>
              <a:gd name="connsiteX10" fmla="*/ 5775960 w 6263640"/>
              <a:gd name="connsiteY10" fmla="*/ 1138024 h 2875384"/>
              <a:gd name="connsiteX11" fmla="*/ 6263640 w 6263640"/>
              <a:gd name="connsiteY11" fmla="*/ 1282804 h 2875384"/>
              <a:gd name="connsiteX0" fmla="*/ 0 w 6263640"/>
              <a:gd name="connsiteY0" fmla="*/ 2875384 h 2875384"/>
              <a:gd name="connsiteX1" fmla="*/ 449580 w 6263640"/>
              <a:gd name="connsiteY1" fmla="*/ 2281024 h 2875384"/>
              <a:gd name="connsiteX2" fmla="*/ 891540 w 6263640"/>
              <a:gd name="connsiteY2" fmla="*/ 734164 h 2875384"/>
              <a:gd name="connsiteX3" fmla="*/ 1333500 w 6263640"/>
              <a:gd name="connsiteY3" fmla="*/ 330304 h 2875384"/>
              <a:gd name="connsiteX4" fmla="*/ 1760220 w 6263640"/>
              <a:gd name="connsiteY4" fmla="*/ 78844 h 2875384"/>
              <a:gd name="connsiteX5" fmla="*/ 2202180 w 6263640"/>
              <a:gd name="connsiteY5" fmla="*/ 2644 h 2875384"/>
              <a:gd name="connsiteX6" fmla="*/ 3086100 w 6263640"/>
              <a:gd name="connsiteY6" fmla="*/ 155044 h 2875384"/>
              <a:gd name="connsiteX7" fmla="*/ 3649980 w 6263640"/>
              <a:gd name="connsiteY7" fmla="*/ 376024 h 2875384"/>
              <a:gd name="connsiteX8" fmla="*/ 4434840 w 6263640"/>
              <a:gd name="connsiteY8" fmla="*/ 741784 h 2875384"/>
              <a:gd name="connsiteX9" fmla="*/ 5303520 w 6263640"/>
              <a:gd name="connsiteY9" fmla="*/ 1031344 h 2875384"/>
              <a:gd name="connsiteX10" fmla="*/ 5775960 w 6263640"/>
              <a:gd name="connsiteY10" fmla="*/ 1138024 h 2875384"/>
              <a:gd name="connsiteX11" fmla="*/ 6263640 w 6263640"/>
              <a:gd name="connsiteY11" fmla="*/ 1282804 h 2875384"/>
              <a:gd name="connsiteX0" fmla="*/ 0 w 6263640"/>
              <a:gd name="connsiteY0" fmla="*/ 2875384 h 2875384"/>
              <a:gd name="connsiteX1" fmla="*/ 449580 w 6263640"/>
              <a:gd name="connsiteY1" fmla="*/ 2281024 h 2875384"/>
              <a:gd name="connsiteX2" fmla="*/ 891540 w 6263640"/>
              <a:gd name="connsiteY2" fmla="*/ 734164 h 2875384"/>
              <a:gd name="connsiteX3" fmla="*/ 1333500 w 6263640"/>
              <a:gd name="connsiteY3" fmla="*/ 330304 h 2875384"/>
              <a:gd name="connsiteX4" fmla="*/ 1760220 w 6263640"/>
              <a:gd name="connsiteY4" fmla="*/ 78844 h 2875384"/>
              <a:gd name="connsiteX5" fmla="*/ 2202180 w 6263640"/>
              <a:gd name="connsiteY5" fmla="*/ 2644 h 2875384"/>
              <a:gd name="connsiteX6" fmla="*/ 3086100 w 6263640"/>
              <a:gd name="connsiteY6" fmla="*/ 155044 h 2875384"/>
              <a:gd name="connsiteX7" fmla="*/ 3649980 w 6263640"/>
              <a:gd name="connsiteY7" fmla="*/ 376024 h 2875384"/>
              <a:gd name="connsiteX8" fmla="*/ 4434840 w 6263640"/>
              <a:gd name="connsiteY8" fmla="*/ 741784 h 2875384"/>
              <a:gd name="connsiteX9" fmla="*/ 5303520 w 6263640"/>
              <a:gd name="connsiteY9" fmla="*/ 1031344 h 2875384"/>
              <a:gd name="connsiteX10" fmla="*/ 5775960 w 6263640"/>
              <a:gd name="connsiteY10" fmla="*/ 1138024 h 2875384"/>
              <a:gd name="connsiteX11" fmla="*/ 6263640 w 6263640"/>
              <a:gd name="connsiteY11" fmla="*/ 1282804 h 2875384"/>
              <a:gd name="connsiteX0" fmla="*/ 0 w 6263640"/>
              <a:gd name="connsiteY0" fmla="*/ 2875384 h 2875384"/>
              <a:gd name="connsiteX1" fmla="*/ 449580 w 6263640"/>
              <a:gd name="connsiteY1" fmla="*/ 2281024 h 2875384"/>
              <a:gd name="connsiteX2" fmla="*/ 891540 w 6263640"/>
              <a:gd name="connsiteY2" fmla="*/ 734164 h 2875384"/>
              <a:gd name="connsiteX3" fmla="*/ 1333500 w 6263640"/>
              <a:gd name="connsiteY3" fmla="*/ 330304 h 2875384"/>
              <a:gd name="connsiteX4" fmla="*/ 1760220 w 6263640"/>
              <a:gd name="connsiteY4" fmla="*/ 78844 h 2875384"/>
              <a:gd name="connsiteX5" fmla="*/ 2202180 w 6263640"/>
              <a:gd name="connsiteY5" fmla="*/ 2644 h 2875384"/>
              <a:gd name="connsiteX6" fmla="*/ 3086100 w 6263640"/>
              <a:gd name="connsiteY6" fmla="*/ 155044 h 2875384"/>
              <a:gd name="connsiteX7" fmla="*/ 3649980 w 6263640"/>
              <a:gd name="connsiteY7" fmla="*/ 376024 h 2875384"/>
              <a:gd name="connsiteX8" fmla="*/ 4434840 w 6263640"/>
              <a:gd name="connsiteY8" fmla="*/ 741784 h 2875384"/>
              <a:gd name="connsiteX9" fmla="*/ 5303520 w 6263640"/>
              <a:gd name="connsiteY9" fmla="*/ 1031344 h 2875384"/>
              <a:gd name="connsiteX10" fmla="*/ 5775960 w 6263640"/>
              <a:gd name="connsiteY10" fmla="*/ 1138024 h 2875384"/>
              <a:gd name="connsiteX11" fmla="*/ 6263640 w 6263640"/>
              <a:gd name="connsiteY11" fmla="*/ 1282804 h 2875384"/>
              <a:gd name="connsiteX0" fmla="*/ 0 w 6263640"/>
              <a:gd name="connsiteY0" fmla="*/ 2875384 h 2875384"/>
              <a:gd name="connsiteX1" fmla="*/ 449580 w 6263640"/>
              <a:gd name="connsiteY1" fmla="*/ 2281024 h 2875384"/>
              <a:gd name="connsiteX2" fmla="*/ 891540 w 6263640"/>
              <a:gd name="connsiteY2" fmla="*/ 734164 h 2875384"/>
              <a:gd name="connsiteX3" fmla="*/ 1333500 w 6263640"/>
              <a:gd name="connsiteY3" fmla="*/ 330304 h 2875384"/>
              <a:gd name="connsiteX4" fmla="*/ 1760220 w 6263640"/>
              <a:gd name="connsiteY4" fmla="*/ 78844 h 2875384"/>
              <a:gd name="connsiteX5" fmla="*/ 2202180 w 6263640"/>
              <a:gd name="connsiteY5" fmla="*/ 2644 h 2875384"/>
              <a:gd name="connsiteX6" fmla="*/ 3086100 w 6263640"/>
              <a:gd name="connsiteY6" fmla="*/ 155044 h 2875384"/>
              <a:gd name="connsiteX7" fmla="*/ 3649980 w 6263640"/>
              <a:gd name="connsiteY7" fmla="*/ 376024 h 2875384"/>
              <a:gd name="connsiteX8" fmla="*/ 4434840 w 6263640"/>
              <a:gd name="connsiteY8" fmla="*/ 741784 h 2875384"/>
              <a:gd name="connsiteX9" fmla="*/ 5303520 w 6263640"/>
              <a:gd name="connsiteY9" fmla="*/ 1031344 h 2875384"/>
              <a:gd name="connsiteX10" fmla="*/ 5775960 w 6263640"/>
              <a:gd name="connsiteY10" fmla="*/ 1138024 h 2875384"/>
              <a:gd name="connsiteX11" fmla="*/ 6263640 w 6263640"/>
              <a:gd name="connsiteY11" fmla="*/ 1282804 h 2875384"/>
              <a:gd name="connsiteX0" fmla="*/ 0 w 6263640"/>
              <a:gd name="connsiteY0" fmla="*/ 2875384 h 2875384"/>
              <a:gd name="connsiteX1" fmla="*/ 449580 w 6263640"/>
              <a:gd name="connsiteY1" fmla="*/ 2281024 h 2875384"/>
              <a:gd name="connsiteX2" fmla="*/ 891540 w 6263640"/>
              <a:gd name="connsiteY2" fmla="*/ 734164 h 2875384"/>
              <a:gd name="connsiteX3" fmla="*/ 1333500 w 6263640"/>
              <a:gd name="connsiteY3" fmla="*/ 330304 h 2875384"/>
              <a:gd name="connsiteX4" fmla="*/ 1760220 w 6263640"/>
              <a:gd name="connsiteY4" fmla="*/ 78844 h 2875384"/>
              <a:gd name="connsiteX5" fmla="*/ 2202180 w 6263640"/>
              <a:gd name="connsiteY5" fmla="*/ 2644 h 2875384"/>
              <a:gd name="connsiteX6" fmla="*/ 3086100 w 6263640"/>
              <a:gd name="connsiteY6" fmla="*/ 155044 h 2875384"/>
              <a:gd name="connsiteX7" fmla="*/ 3649980 w 6263640"/>
              <a:gd name="connsiteY7" fmla="*/ 376024 h 2875384"/>
              <a:gd name="connsiteX8" fmla="*/ 4434840 w 6263640"/>
              <a:gd name="connsiteY8" fmla="*/ 741784 h 2875384"/>
              <a:gd name="connsiteX9" fmla="*/ 5303520 w 6263640"/>
              <a:gd name="connsiteY9" fmla="*/ 1031344 h 2875384"/>
              <a:gd name="connsiteX10" fmla="*/ 5775960 w 6263640"/>
              <a:gd name="connsiteY10" fmla="*/ 1138024 h 2875384"/>
              <a:gd name="connsiteX11" fmla="*/ 6263640 w 6263640"/>
              <a:gd name="connsiteY11" fmla="*/ 1282804 h 2875384"/>
              <a:gd name="connsiteX0" fmla="*/ 0 w 6263640"/>
              <a:gd name="connsiteY0" fmla="*/ 2875384 h 2875384"/>
              <a:gd name="connsiteX1" fmla="*/ 449580 w 6263640"/>
              <a:gd name="connsiteY1" fmla="*/ 2281024 h 2875384"/>
              <a:gd name="connsiteX2" fmla="*/ 891540 w 6263640"/>
              <a:gd name="connsiteY2" fmla="*/ 734164 h 2875384"/>
              <a:gd name="connsiteX3" fmla="*/ 1333500 w 6263640"/>
              <a:gd name="connsiteY3" fmla="*/ 330304 h 2875384"/>
              <a:gd name="connsiteX4" fmla="*/ 1760220 w 6263640"/>
              <a:gd name="connsiteY4" fmla="*/ 78844 h 2875384"/>
              <a:gd name="connsiteX5" fmla="*/ 2202180 w 6263640"/>
              <a:gd name="connsiteY5" fmla="*/ 2644 h 2875384"/>
              <a:gd name="connsiteX6" fmla="*/ 3086100 w 6263640"/>
              <a:gd name="connsiteY6" fmla="*/ 155044 h 2875384"/>
              <a:gd name="connsiteX7" fmla="*/ 3649980 w 6263640"/>
              <a:gd name="connsiteY7" fmla="*/ 376024 h 2875384"/>
              <a:gd name="connsiteX8" fmla="*/ 4434840 w 6263640"/>
              <a:gd name="connsiteY8" fmla="*/ 741784 h 2875384"/>
              <a:gd name="connsiteX9" fmla="*/ 5303520 w 6263640"/>
              <a:gd name="connsiteY9" fmla="*/ 1031344 h 2875384"/>
              <a:gd name="connsiteX10" fmla="*/ 5775960 w 6263640"/>
              <a:gd name="connsiteY10" fmla="*/ 1138024 h 2875384"/>
              <a:gd name="connsiteX11" fmla="*/ 6263640 w 6263640"/>
              <a:gd name="connsiteY11" fmla="*/ 1282804 h 2875384"/>
              <a:gd name="connsiteX0" fmla="*/ 0 w 6263640"/>
              <a:gd name="connsiteY0" fmla="*/ 2875384 h 2875384"/>
              <a:gd name="connsiteX1" fmla="*/ 449580 w 6263640"/>
              <a:gd name="connsiteY1" fmla="*/ 2281024 h 2875384"/>
              <a:gd name="connsiteX2" fmla="*/ 891540 w 6263640"/>
              <a:gd name="connsiteY2" fmla="*/ 734164 h 2875384"/>
              <a:gd name="connsiteX3" fmla="*/ 1333500 w 6263640"/>
              <a:gd name="connsiteY3" fmla="*/ 330304 h 2875384"/>
              <a:gd name="connsiteX4" fmla="*/ 1760220 w 6263640"/>
              <a:gd name="connsiteY4" fmla="*/ 78844 h 2875384"/>
              <a:gd name="connsiteX5" fmla="*/ 2202180 w 6263640"/>
              <a:gd name="connsiteY5" fmla="*/ 2644 h 2875384"/>
              <a:gd name="connsiteX6" fmla="*/ 3086100 w 6263640"/>
              <a:gd name="connsiteY6" fmla="*/ 155044 h 2875384"/>
              <a:gd name="connsiteX7" fmla="*/ 3649980 w 6263640"/>
              <a:gd name="connsiteY7" fmla="*/ 376024 h 2875384"/>
              <a:gd name="connsiteX8" fmla="*/ 4434840 w 6263640"/>
              <a:gd name="connsiteY8" fmla="*/ 741784 h 2875384"/>
              <a:gd name="connsiteX9" fmla="*/ 5303520 w 6263640"/>
              <a:gd name="connsiteY9" fmla="*/ 1031344 h 2875384"/>
              <a:gd name="connsiteX10" fmla="*/ 5775960 w 6263640"/>
              <a:gd name="connsiteY10" fmla="*/ 1138024 h 2875384"/>
              <a:gd name="connsiteX11" fmla="*/ 6263640 w 6263640"/>
              <a:gd name="connsiteY11" fmla="*/ 1282804 h 2875384"/>
              <a:gd name="connsiteX0" fmla="*/ 0 w 6263640"/>
              <a:gd name="connsiteY0" fmla="*/ 2875384 h 2875384"/>
              <a:gd name="connsiteX1" fmla="*/ 449580 w 6263640"/>
              <a:gd name="connsiteY1" fmla="*/ 2281024 h 2875384"/>
              <a:gd name="connsiteX2" fmla="*/ 891540 w 6263640"/>
              <a:gd name="connsiteY2" fmla="*/ 734164 h 2875384"/>
              <a:gd name="connsiteX3" fmla="*/ 1323975 w 6263640"/>
              <a:gd name="connsiteY3" fmla="*/ 320779 h 2875384"/>
              <a:gd name="connsiteX4" fmla="*/ 1760220 w 6263640"/>
              <a:gd name="connsiteY4" fmla="*/ 78844 h 2875384"/>
              <a:gd name="connsiteX5" fmla="*/ 2202180 w 6263640"/>
              <a:gd name="connsiteY5" fmla="*/ 2644 h 2875384"/>
              <a:gd name="connsiteX6" fmla="*/ 3086100 w 6263640"/>
              <a:gd name="connsiteY6" fmla="*/ 155044 h 2875384"/>
              <a:gd name="connsiteX7" fmla="*/ 3649980 w 6263640"/>
              <a:gd name="connsiteY7" fmla="*/ 376024 h 2875384"/>
              <a:gd name="connsiteX8" fmla="*/ 4434840 w 6263640"/>
              <a:gd name="connsiteY8" fmla="*/ 741784 h 2875384"/>
              <a:gd name="connsiteX9" fmla="*/ 5303520 w 6263640"/>
              <a:gd name="connsiteY9" fmla="*/ 1031344 h 2875384"/>
              <a:gd name="connsiteX10" fmla="*/ 5775960 w 6263640"/>
              <a:gd name="connsiteY10" fmla="*/ 1138024 h 2875384"/>
              <a:gd name="connsiteX11" fmla="*/ 6263640 w 6263640"/>
              <a:gd name="connsiteY11" fmla="*/ 1282804 h 2875384"/>
              <a:gd name="connsiteX0" fmla="*/ 0 w 6263640"/>
              <a:gd name="connsiteY0" fmla="*/ 2875384 h 2875384"/>
              <a:gd name="connsiteX1" fmla="*/ 449580 w 6263640"/>
              <a:gd name="connsiteY1" fmla="*/ 2281024 h 2875384"/>
              <a:gd name="connsiteX2" fmla="*/ 891540 w 6263640"/>
              <a:gd name="connsiteY2" fmla="*/ 781789 h 2875384"/>
              <a:gd name="connsiteX3" fmla="*/ 1323975 w 6263640"/>
              <a:gd name="connsiteY3" fmla="*/ 320779 h 2875384"/>
              <a:gd name="connsiteX4" fmla="*/ 1760220 w 6263640"/>
              <a:gd name="connsiteY4" fmla="*/ 78844 h 2875384"/>
              <a:gd name="connsiteX5" fmla="*/ 2202180 w 6263640"/>
              <a:gd name="connsiteY5" fmla="*/ 2644 h 2875384"/>
              <a:gd name="connsiteX6" fmla="*/ 3086100 w 6263640"/>
              <a:gd name="connsiteY6" fmla="*/ 155044 h 2875384"/>
              <a:gd name="connsiteX7" fmla="*/ 3649980 w 6263640"/>
              <a:gd name="connsiteY7" fmla="*/ 376024 h 2875384"/>
              <a:gd name="connsiteX8" fmla="*/ 4434840 w 6263640"/>
              <a:gd name="connsiteY8" fmla="*/ 741784 h 2875384"/>
              <a:gd name="connsiteX9" fmla="*/ 5303520 w 6263640"/>
              <a:gd name="connsiteY9" fmla="*/ 1031344 h 2875384"/>
              <a:gd name="connsiteX10" fmla="*/ 5775960 w 6263640"/>
              <a:gd name="connsiteY10" fmla="*/ 1138024 h 2875384"/>
              <a:gd name="connsiteX11" fmla="*/ 6263640 w 6263640"/>
              <a:gd name="connsiteY11" fmla="*/ 1282804 h 2875384"/>
              <a:gd name="connsiteX0" fmla="*/ 0 w 6263640"/>
              <a:gd name="connsiteY0" fmla="*/ 2875384 h 2875384"/>
              <a:gd name="connsiteX1" fmla="*/ 449580 w 6263640"/>
              <a:gd name="connsiteY1" fmla="*/ 2281024 h 2875384"/>
              <a:gd name="connsiteX2" fmla="*/ 891540 w 6263640"/>
              <a:gd name="connsiteY2" fmla="*/ 781789 h 2875384"/>
              <a:gd name="connsiteX3" fmla="*/ 1323975 w 6263640"/>
              <a:gd name="connsiteY3" fmla="*/ 320779 h 2875384"/>
              <a:gd name="connsiteX4" fmla="*/ 1760220 w 6263640"/>
              <a:gd name="connsiteY4" fmla="*/ 78844 h 2875384"/>
              <a:gd name="connsiteX5" fmla="*/ 2202180 w 6263640"/>
              <a:gd name="connsiteY5" fmla="*/ 2644 h 2875384"/>
              <a:gd name="connsiteX6" fmla="*/ 3086100 w 6263640"/>
              <a:gd name="connsiteY6" fmla="*/ 155044 h 2875384"/>
              <a:gd name="connsiteX7" fmla="*/ 3649980 w 6263640"/>
              <a:gd name="connsiteY7" fmla="*/ 376024 h 2875384"/>
              <a:gd name="connsiteX8" fmla="*/ 4434840 w 6263640"/>
              <a:gd name="connsiteY8" fmla="*/ 741784 h 2875384"/>
              <a:gd name="connsiteX9" fmla="*/ 5303520 w 6263640"/>
              <a:gd name="connsiteY9" fmla="*/ 1031344 h 2875384"/>
              <a:gd name="connsiteX10" fmla="*/ 5775960 w 6263640"/>
              <a:gd name="connsiteY10" fmla="*/ 1138024 h 2875384"/>
              <a:gd name="connsiteX11" fmla="*/ 6263640 w 6263640"/>
              <a:gd name="connsiteY11" fmla="*/ 1282804 h 2875384"/>
              <a:gd name="connsiteX0" fmla="*/ 0 w 6263640"/>
              <a:gd name="connsiteY0" fmla="*/ 2872740 h 2872740"/>
              <a:gd name="connsiteX1" fmla="*/ 449580 w 6263640"/>
              <a:gd name="connsiteY1" fmla="*/ 2278380 h 2872740"/>
              <a:gd name="connsiteX2" fmla="*/ 891540 w 6263640"/>
              <a:gd name="connsiteY2" fmla="*/ 779145 h 2872740"/>
              <a:gd name="connsiteX3" fmla="*/ 1323975 w 6263640"/>
              <a:gd name="connsiteY3" fmla="*/ 318135 h 2872740"/>
              <a:gd name="connsiteX4" fmla="*/ 1760220 w 6263640"/>
              <a:gd name="connsiteY4" fmla="*/ 76200 h 2872740"/>
              <a:gd name="connsiteX5" fmla="*/ 2202180 w 6263640"/>
              <a:gd name="connsiteY5" fmla="*/ 0 h 2872740"/>
              <a:gd name="connsiteX6" fmla="*/ 3086100 w 6263640"/>
              <a:gd name="connsiteY6" fmla="*/ 152400 h 2872740"/>
              <a:gd name="connsiteX7" fmla="*/ 3649980 w 6263640"/>
              <a:gd name="connsiteY7" fmla="*/ 373380 h 2872740"/>
              <a:gd name="connsiteX8" fmla="*/ 4434840 w 6263640"/>
              <a:gd name="connsiteY8" fmla="*/ 739140 h 2872740"/>
              <a:gd name="connsiteX9" fmla="*/ 5303520 w 6263640"/>
              <a:gd name="connsiteY9" fmla="*/ 1028700 h 2872740"/>
              <a:gd name="connsiteX10" fmla="*/ 5775960 w 6263640"/>
              <a:gd name="connsiteY10" fmla="*/ 1135380 h 2872740"/>
              <a:gd name="connsiteX11" fmla="*/ 6263640 w 6263640"/>
              <a:gd name="connsiteY11" fmla="*/ 1280160 h 2872740"/>
              <a:gd name="connsiteX0" fmla="*/ 0 w 6263640"/>
              <a:gd name="connsiteY0" fmla="*/ 2872740 h 2872740"/>
              <a:gd name="connsiteX1" fmla="*/ 449580 w 6263640"/>
              <a:gd name="connsiteY1" fmla="*/ 2278380 h 2872740"/>
              <a:gd name="connsiteX2" fmla="*/ 891540 w 6263640"/>
              <a:gd name="connsiteY2" fmla="*/ 779145 h 2872740"/>
              <a:gd name="connsiteX3" fmla="*/ 1323975 w 6263640"/>
              <a:gd name="connsiteY3" fmla="*/ 318135 h 2872740"/>
              <a:gd name="connsiteX4" fmla="*/ 1760220 w 6263640"/>
              <a:gd name="connsiteY4" fmla="*/ 76200 h 2872740"/>
              <a:gd name="connsiteX5" fmla="*/ 2202180 w 6263640"/>
              <a:gd name="connsiteY5" fmla="*/ 0 h 2872740"/>
              <a:gd name="connsiteX6" fmla="*/ 3086100 w 6263640"/>
              <a:gd name="connsiteY6" fmla="*/ 152400 h 2872740"/>
              <a:gd name="connsiteX7" fmla="*/ 3649980 w 6263640"/>
              <a:gd name="connsiteY7" fmla="*/ 373380 h 2872740"/>
              <a:gd name="connsiteX8" fmla="*/ 4434840 w 6263640"/>
              <a:gd name="connsiteY8" fmla="*/ 739140 h 2872740"/>
              <a:gd name="connsiteX9" fmla="*/ 5303520 w 6263640"/>
              <a:gd name="connsiteY9" fmla="*/ 1028700 h 2872740"/>
              <a:gd name="connsiteX10" fmla="*/ 5775960 w 6263640"/>
              <a:gd name="connsiteY10" fmla="*/ 1135380 h 2872740"/>
              <a:gd name="connsiteX11" fmla="*/ 6263640 w 6263640"/>
              <a:gd name="connsiteY11" fmla="*/ 1280160 h 2872740"/>
              <a:gd name="connsiteX0" fmla="*/ 0 w 6263640"/>
              <a:gd name="connsiteY0" fmla="*/ 2872740 h 2872740"/>
              <a:gd name="connsiteX1" fmla="*/ 449580 w 6263640"/>
              <a:gd name="connsiteY1" fmla="*/ 2278380 h 2872740"/>
              <a:gd name="connsiteX2" fmla="*/ 891540 w 6263640"/>
              <a:gd name="connsiteY2" fmla="*/ 779145 h 2872740"/>
              <a:gd name="connsiteX3" fmla="*/ 1323975 w 6263640"/>
              <a:gd name="connsiteY3" fmla="*/ 318135 h 2872740"/>
              <a:gd name="connsiteX4" fmla="*/ 1760220 w 6263640"/>
              <a:gd name="connsiteY4" fmla="*/ 76200 h 2872740"/>
              <a:gd name="connsiteX5" fmla="*/ 2202180 w 6263640"/>
              <a:gd name="connsiteY5" fmla="*/ 0 h 2872740"/>
              <a:gd name="connsiteX6" fmla="*/ 3086100 w 6263640"/>
              <a:gd name="connsiteY6" fmla="*/ 152400 h 2872740"/>
              <a:gd name="connsiteX7" fmla="*/ 3649980 w 6263640"/>
              <a:gd name="connsiteY7" fmla="*/ 373380 h 2872740"/>
              <a:gd name="connsiteX8" fmla="*/ 4434840 w 6263640"/>
              <a:gd name="connsiteY8" fmla="*/ 739140 h 2872740"/>
              <a:gd name="connsiteX9" fmla="*/ 5303520 w 6263640"/>
              <a:gd name="connsiteY9" fmla="*/ 1028700 h 2872740"/>
              <a:gd name="connsiteX10" fmla="*/ 5775960 w 6263640"/>
              <a:gd name="connsiteY10" fmla="*/ 1135380 h 2872740"/>
              <a:gd name="connsiteX11" fmla="*/ 6263640 w 6263640"/>
              <a:gd name="connsiteY11" fmla="*/ 1280160 h 2872740"/>
              <a:gd name="connsiteX0" fmla="*/ 0 w 6263640"/>
              <a:gd name="connsiteY0" fmla="*/ 2872740 h 2872740"/>
              <a:gd name="connsiteX1" fmla="*/ 449580 w 6263640"/>
              <a:gd name="connsiteY1" fmla="*/ 2278380 h 2872740"/>
              <a:gd name="connsiteX2" fmla="*/ 891540 w 6263640"/>
              <a:gd name="connsiteY2" fmla="*/ 779145 h 2872740"/>
              <a:gd name="connsiteX3" fmla="*/ 1323975 w 6263640"/>
              <a:gd name="connsiteY3" fmla="*/ 318135 h 2872740"/>
              <a:gd name="connsiteX4" fmla="*/ 1760220 w 6263640"/>
              <a:gd name="connsiteY4" fmla="*/ 76200 h 2872740"/>
              <a:gd name="connsiteX5" fmla="*/ 2202180 w 6263640"/>
              <a:gd name="connsiteY5" fmla="*/ 0 h 2872740"/>
              <a:gd name="connsiteX6" fmla="*/ 3086100 w 6263640"/>
              <a:gd name="connsiteY6" fmla="*/ 152400 h 2872740"/>
              <a:gd name="connsiteX7" fmla="*/ 3649980 w 6263640"/>
              <a:gd name="connsiteY7" fmla="*/ 373380 h 2872740"/>
              <a:gd name="connsiteX8" fmla="*/ 4434840 w 6263640"/>
              <a:gd name="connsiteY8" fmla="*/ 739140 h 2872740"/>
              <a:gd name="connsiteX9" fmla="*/ 5303520 w 6263640"/>
              <a:gd name="connsiteY9" fmla="*/ 1028700 h 2872740"/>
              <a:gd name="connsiteX10" fmla="*/ 5775960 w 6263640"/>
              <a:gd name="connsiteY10" fmla="*/ 1135380 h 2872740"/>
              <a:gd name="connsiteX11" fmla="*/ 6263640 w 6263640"/>
              <a:gd name="connsiteY11" fmla="*/ 1280160 h 2872740"/>
              <a:gd name="connsiteX0" fmla="*/ 0 w 6263640"/>
              <a:gd name="connsiteY0" fmla="*/ 2872740 h 2872740"/>
              <a:gd name="connsiteX1" fmla="*/ 449580 w 6263640"/>
              <a:gd name="connsiteY1" fmla="*/ 2278380 h 2872740"/>
              <a:gd name="connsiteX2" fmla="*/ 891540 w 6263640"/>
              <a:gd name="connsiteY2" fmla="*/ 779145 h 2872740"/>
              <a:gd name="connsiteX3" fmla="*/ 1323975 w 6263640"/>
              <a:gd name="connsiteY3" fmla="*/ 318135 h 2872740"/>
              <a:gd name="connsiteX4" fmla="*/ 1760220 w 6263640"/>
              <a:gd name="connsiteY4" fmla="*/ 76200 h 2872740"/>
              <a:gd name="connsiteX5" fmla="*/ 2202180 w 6263640"/>
              <a:gd name="connsiteY5" fmla="*/ 0 h 2872740"/>
              <a:gd name="connsiteX6" fmla="*/ 3086100 w 6263640"/>
              <a:gd name="connsiteY6" fmla="*/ 152400 h 2872740"/>
              <a:gd name="connsiteX7" fmla="*/ 3649980 w 6263640"/>
              <a:gd name="connsiteY7" fmla="*/ 373380 h 2872740"/>
              <a:gd name="connsiteX8" fmla="*/ 4434840 w 6263640"/>
              <a:gd name="connsiteY8" fmla="*/ 739140 h 2872740"/>
              <a:gd name="connsiteX9" fmla="*/ 5303520 w 6263640"/>
              <a:gd name="connsiteY9" fmla="*/ 1028700 h 2872740"/>
              <a:gd name="connsiteX10" fmla="*/ 5775960 w 6263640"/>
              <a:gd name="connsiteY10" fmla="*/ 1135380 h 2872740"/>
              <a:gd name="connsiteX11" fmla="*/ 6263640 w 6263640"/>
              <a:gd name="connsiteY11" fmla="*/ 1280160 h 2872740"/>
              <a:gd name="connsiteX0" fmla="*/ 0 w 6263640"/>
              <a:gd name="connsiteY0" fmla="*/ 2872740 h 2872740"/>
              <a:gd name="connsiteX1" fmla="*/ 449580 w 6263640"/>
              <a:gd name="connsiteY1" fmla="*/ 2278380 h 2872740"/>
              <a:gd name="connsiteX2" fmla="*/ 891540 w 6263640"/>
              <a:gd name="connsiteY2" fmla="*/ 779145 h 2872740"/>
              <a:gd name="connsiteX3" fmla="*/ 1323975 w 6263640"/>
              <a:gd name="connsiteY3" fmla="*/ 318135 h 2872740"/>
              <a:gd name="connsiteX4" fmla="*/ 1760220 w 6263640"/>
              <a:gd name="connsiteY4" fmla="*/ 76200 h 2872740"/>
              <a:gd name="connsiteX5" fmla="*/ 2202180 w 6263640"/>
              <a:gd name="connsiteY5" fmla="*/ 0 h 2872740"/>
              <a:gd name="connsiteX6" fmla="*/ 3086100 w 6263640"/>
              <a:gd name="connsiteY6" fmla="*/ 152400 h 2872740"/>
              <a:gd name="connsiteX7" fmla="*/ 3649980 w 6263640"/>
              <a:gd name="connsiteY7" fmla="*/ 373380 h 2872740"/>
              <a:gd name="connsiteX8" fmla="*/ 4434840 w 6263640"/>
              <a:gd name="connsiteY8" fmla="*/ 739140 h 2872740"/>
              <a:gd name="connsiteX9" fmla="*/ 5303520 w 6263640"/>
              <a:gd name="connsiteY9" fmla="*/ 1028700 h 2872740"/>
              <a:gd name="connsiteX10" fmla="*/ 5775960 w 6263640"/>
              <a:gd name="connsiteY10" fmla="*/ 1135380 h 2872740"/>
              <a:gd name="connsiteX11" fmla="*/ 6263640 w 6263640"/>
              <a:gd name="connsiteY11" fmla="*/ 1280160 h 2872740"/>
              <a:gd name="connsiteX0" fmla="*/ 0 w 6263640"/>
              <a:gd name="connsiteY0" fmla="*/ 2872740 h 2872740"/>
              <a:gd name="connsiteX1" fmla="*/ 449580 w 6263640"/>
              <a:gd name="connsiteY1" fmla="*/ 2278380 h 2872740"/>
              <a:gd name="connsiteX2" fmla="*/ 891540 w 6263640"/>
              <a:gd name="connsiteY2" fmla="*/ 779145 h 2872740"/>
              <a:gd name="connsiteX3" fmla="*/ 1323975 w 6263640"/>
              <a:gd name="connsiteY3" fmla="*/ 318135 h 2872740"/>
              <a:gd name="connsiteX4" fmla="*/ 1760220 w 6263640"/>
              <a:gd name="connsiteY4" fmla="*/ 76200 h 2872740"/>
              <a:gd name="connsiteX5" fmla="*/ 2202180 w 6263640"/>
              <a:gd name="connsiteY5" fmla="*/ 0 h 2872740"/>
              <a:gd name="connsiteX6" fmla="*/ 3086100 w 6263640"/>
              <a:gd name="connsiteY6" fmla="*/ 152400 h 2872740"/>
              <a:gd name="connsiteX7" fmla="*/ 3649980 w 6263640"/>
              <a:gd name="connsiteY7" fmla="*/ 373380 h 2872740"/>
              <a:gd name="connsiteX8" fmla="*/ 4434840 w 6263640"/>
              <a:gd name="connsiteY8" fmla="*/ 739140 h 2872740"/>
              <a:gd name="connsiteX9" fmla="*/ 5303520 w 6263640"/>
              <a:gd name="connsiteY9" fmla="*/ 1028700 h 2872740"/>
              <a:gd name="connsiteX10" fmla="*/ 5775960 w 6263640"/>
              <a:gd name="connsiteY10" fmla="*/ 1135380 h 2872740"/>
              <a:gd name="connsiteX11" fmla="*/ 6263640 w 6263640"/>
              <a:gd name="connsiteY11" fmla="*/ 1280160 h 2872740"/>
              <a:gd name="connsiteX0" fmla="*/ 0 w 6158865"/>
              <a:gd name="connsiteY0" fmla="*/ 2872740 h 2872740"/>
              <a:gd name="connsiteX1" fmla="*/ 449580 w 6158865"/>
              <a:gd name="connsiteY1" fmla="*/ 2278380 h 2872740"/>
              <a:gd name="connsiteX2" fmla="*/ 891540 w 6158865"/>
              <a:gd name="connsiteY2" fmla="*/ 779145 h 2872740"/>
              <a:gd name="connsiteX3" fmla="*/ 1323975 w 6158865"/>
              <a:gd name="connsiteY3" fmla="*/ 318135 h 2872740"/>
              <a:gd name="connsiteX4" fmla="*/ 1760220 w 6158865"/>
              <a:gd name="connsiteY4" fmla="*/ 76200 h 2872740"/>
              <a:gd name="connsiteX5" fmla="*/ 2202180 w 6158865"/>
              <a:gd name="connsiteY5" fmla="*/ 0 h 2872740"/>
              <a:gd name="connsiteX6" fmla="*/ 3086100 w 6158865"/>
              <a:gd name="connsiteY6" fmla="*/ 152400 h 2872740"/>
              <a:gd name="connsiteX7" fmla="*/ 3649980 w 6158865"/>
              <a:gd name="connsiteY7" fmla="*/ 373380 h 2872740"/>
              <a:gd name="connsiteX8" fmla="*/ 4434840 w 6158865"/>
              <a:gd name="connsiteY8" fmla="*/ 739140 h 2872740"/>
              <a:gd name="connsiteX9" fmla="*/ 5303520 w 6158865"/>
              <a:gd name="connsiteY9" fmla="*/ 1028700 h 2872740"/>
              <a:gd name="connsiteX10" fmla="*/ 5775960 w 6158865"/>
              <a:gd name="connsiteY10" fmla="*/ 1135380 h 2872740"/>
              <a:gd name="connsiteX11" fmla="*/ 6158865 w 6158865"/>
              <a:gd name="connsiteY11" fmla="*/ 1184910 h 2872740"/>
              <a:gd name="connsiteX0" fmla="*/ 0 w 6177915"/>
              <a:gd name="connsiteY0" fmla="*/ 2872740 h 2872740"/>
              <a:gd name="connsiteX1" fmla="*/ 449580 w 6177915"/>
              <a:gd name="connsiteY1" fmla="*/ 2278380 h 2872740"/>
              <a:gd name="connsiteX2" fmla="*/ 891540 w 6177915"/>
              <a:gd name="connsiteY2" fmla="*/ 779145 h 2872740"/>
              <a:gd name="connsiteX3" fmla="*/ 1323975 w 6177915"/>
              <a:gd name="connsiteY3" fmla="*/ 318135 h 2872740"/>
              <a:gd name="connsiteX4" fmla="*/ 1760220 w 6177915"/>
              <a:gd name="connsiteY4" fmla="*/ 76200 h 2872740"/>
              <a:gd name="connsiteX5" fmla="*/ 2202180 w 6177915"/>
              <a:gd name="connsiteY5" fmla="*/ 0 h 2872740"/>
              <a:gd name="connsiteX6" fmla="*/ 3086100 w 6177915"/>
              <a:gd name="connsiteY6" fmla="*/ 152400 h 2872740"/>
              <a:gd name="connsiteX7" fmla="*/ 3649980 w 6177915"/>
              <a:gd name="connsiteY7" fmla="*/ 373380 h 2872740"/>
              <a:gd name="connsiteX8" fmla="*/ 4434840 w 6177915"/>
              <a:gd name="connsiteY8" fmla="*/ 739140 h 2872740"/>
              <a:gd name="connsiteX9" fmla="*/ 5303520 w 6177915"/>
              <a:gd name="connsiteY9" fmla="*/ 1028700 h 2872740"/>
              <a:gd name="connsiteX10" fmla="*/ 5775960 w 6177915"/>
              <a:gd name="connsiteY10" fmla="*/ 1135380 h 2872740"/>
              <a:gd name="connsiteX11" fmla="*/ 6177915 w 6177915"/>
              <a:gd name="connsiteY11" fmla="*/ 1194435 h 2872740"/>
              <a:gd name="connsiteX0" fmla="*/ 0 w 7938135"/>
              <a:gd name="connsiteY0" fmla="*/ 2872740 h 2872740"/>
              <a:gd name="connsiteX1" fmla="*/ 449580 w 7938135"/>
              <a:gd name="connsiteY1" fmla="*/ 2278380 h 2872740"/>
              <a:gd name="connsiteX2" fmla="*/ 891540 w 7938135"/>
              <a:gd name="connsiteY2" fmla="*/ 779145 h 2872740"/>
              <a:gd name="connsiteX3" fmla="*/ 1323975 w 7938135"/>
              <a:gd name="connsiteY3" fmla="*/ 318135 h 2872740"/>
              <a:gd name="connsiteX4" fmla="*/ 1760220 w 7938135"/>
              <a:gd name="connsiteY4" fmla="*/ 76200 h 2872740"/>
              <a:gd name="connsiteX5" fmla="*/ 2202180 w 7938135"/>
              <a:gd name="connsiteY5" fmla="*/ 0 h 2872740"/>
              <a:gd name="connsiteX6" fmla="*/ 3086100 w 7938135"/>
              <a:gd name="connsiteY6" fmla="*/ 152400 h 2872740"/>
              <a:gd name="connsiteX7" fmla="*/ 3649980 w 7938135"/>
              <a:gd name="connsiteY7" fmla="*/ 373380 h 2872740"/>
              <a:gd name="connsiteX8" fmla="*/ 4434840 w 7938135"/>
              <a:gd name="connsiteY8" fmla="*/ 739140 h 2872740"/>
              <a:gd name="connsiteX9" fmla="*/ 5303520 w 7938135"/>
              <a:gd name="connsiteY9" fmla="*/ 1028700 h 2872740"/>
              <a:gd name="connsiteX10" fmla="*/ 5775960 w 7938135"/>
              <a:gd name="connsiteY10" fmla="*/ 1135380 h 2872740"/>
              <a:gd name="connsiteX11" fmla="*/ 7938135 w 7938135"/>
              <a:gd name="connsiteY11" fmla="*/ 1476375 h 2872740"/>
              <a:gd name="connsiteX0" fmla="*/ 0 w 7938135"/>
              <a:gd name="connsiteY0" fmla="*/ 2872740 h 2872740"/>
              <a:gd name="connsiteX1" fmla="*/ 449580 w 7938135"/>
              <a:gd name="connsiteY1" fmla="*/ 2278380 h 2872740"/>
              <a:gd name="connsiteX2" fmla="*/ 891540 w 7938135"/>
              <a:gd name="connsiteY2" fmla="*/ 779145 h 2872740"/>
              <a:gd name="connsiteX3" fmla="*/ 1323975 w 7938135"/>
              <a:gd name="connsiteY3" fmla="*/ 318135 h 2872740"/>
              <a:gd name="connsiteX4" fmla="*/ 1760220 w 7938135"/>
              <a:gd name="connsiteY4" fmla="*/ 76200 h 2872740"/>
              <a:gd name="connsiteX5" fmla="*/ 2202180 w 7938135"/>
              <a:gd name="connsiteY5" fmla="*/ 0 h 2872740"/>
              <a:gd name="connsiteX6" fmla="*/ 3086100 w 7938135"/>
              <a:gd name="connsiteY6" fmla="*/ 152400 h 2872740"/>
              <a:gd name="connsiteX7" fmla="*/ 3649980 w 7938135"/>
              <a:gd name="connsiteY7" fmla="*/ 373380 h 2872740"/>
              <a:gd name="connsiteX8" fmla="*/ 4434840 w 7938135"/>
              <a:gd name="connsiteY8" fmla="*/ 739140 h 2872740"/>
              <a:gd name="connsiteX9" fmla="*/ 5303520 w 7938135"/>
              <a:gd name="connsiteY9" fmla="*/ 1028700 h 2872740"/>
              <a:gd name="connsiteX10" fmla="*/ 5775960 w 7938135"/>
              <a:gd name="connsiteY10" fmla="*/ 1135380 h 2872740"/>
              <a:gd name="connsiteX11" fmla="*/ 6796400 w 7938135"/>
              <a:gd name="connsiteY11" fmla="*/ 1287780 h 2872740"/>
              <a:gd name="connsiteX12" fmla="*/ 7938135 w 7938135"/>
              <a:gd name="connsiteY12" fmla="*/ 1476375 h 2872740"/>
              <a:gd name="connsiteX0" fmla="*/ 0 w 7938135"/>
              <a:gd name="connsiteY0" fmla="*/ 2872740 h 2872740"/>
              <a:gd name="connsiteX1" fmla="*/ 449580 w 7938135"/>
              <a:gd name="connsiteY1" fmla="*/ 2278380 h 2872740"/>
              <a:gd name="connsiteX2" fmla="*/ 891540 w 7938135"/>
              <a:gd name="connsiteY2" fmla="*/ 779145 h 2872740"/>
              <a:gd name="connsiteX3" fmla="*/ 1323975 w 7938135"/>
              <a:gd name="connsiteY3" fmla="*/ 318135 h 2872740"/>
              <a:gd name="connsiteX4" fmla="*/ 1760220 w 7938135"/>
              <a:gd name="connsiteY4" fmla="*/ 76200 h 2872740"/>
              <a:gd name="connsiteX5" fmla="*/ 2202180 w 7938135"/>
              <a:gd name="connsiteY5" fmla="*/ 0 h 2872740"/>
              <a:gd name="connsiteX6" fmla="*/ 3086100 w 7938135"/>
              <a:gd name="connsiteY6" fmla="*/ 152400 h 2872740"/>
              <a:gd name="connsiteX7" fmla="*/ 3649980 w 7938135"/>
              <a:gd name="connsiteY7" fmla="*/ 373380 h 2872740"/>
              <a:gd name="connsiteX8" fmla="*/ 4434840 w 7938135"/>
              <a:gd name="connsiteY8" fmla="*/ 739140 h 2872740"/>
              <a:gd name="connsiteX9" fmla="*/ 5303520 w 7938135"/>
              <a:gd name="connsiteY9" fmla="*/ 1028700 h 2872740"/>
              <a:gd name="connsiteX10" fmla="*/ 5775960 w 7938135"/>
              <a:gd name="connsiteY10" fmla="*/ 1135380 h 2872740"/>
              <a:gd name="connsiteX11" fmla="*/ 6796400 w 7938135"/>
              <a:gd name="connsiteY11" fmla="*/ 1310640 h 2872740"/>
              <a:gd name="connsiteX12" fmla="*/ 7938135 w 7938135"/>
              <a:gd name="connsiteY12" fmla="*/ 1476375 h 2872740"/>
              <a:gd name="connsiteX0" fmla="*/ 0 w 7938135"/>
              <a:gd name="connsiteY0" fmla="*/ 2872740 h 2872740"/>
              <a:gd name="connsiteX1" fmla="*/ 449580 w 7938135"/>
              <a:gd name="connsiteY1" fmla="*/ 2278380 h 2872740"/>
              <a:gd name="connsiteX2" fmla="*/ 891540 w 7938135"/>
              <a:gd name="connsiteY2" fmla="*/ 779145 h 2872740"/>
              <a:gd name="connsiteX3" fmla="*/ 1323975 w 7938135"/>
              <a:gd name="connsiteY3" fmla="*/ 318135 h 2872740"/>
              <a:gd name="connsiteX4" fmla="*/ 1760220 w 7938135"/>
              <a:gd name="connsiteY4" fmla="*/ 76200 h 2872740"/>
              <a:gd name="connsiteX5" fmla="*/ 2202180 w 7938135"/>
              <a:gd name="connsiteY5" fmla="*/ 0 h 2872740"/>
              <a:gd name="connsiteX6" fmla="*/ 3086100 w 7938135"/>
              <a:gd name="connsiteY6" fmla="*/ 152400 h 2872740"/>
              <a:gd name="connsiteX7" fmla="*/ 3649980 w 7938135"/>
              <a:gd name="connsiteY7" fmla="*/ 373380 h 2872740"/>
              <a:gd name="connsiteX8" fmla="*/ 4434840 w 7938135"/>
              <a:gd name="connsiteY8" fmla="*/ 739140 h 2872740"/>
              <a:gd name="connsiteX9" fmla="*/ 5303520 w 7938135"/>
              <a:gd name="connsiteY9" fmla="*/ 1028700 h 2872740"/>
              <a:gd name="connsiteX10" fmla="*/ 5775960 w 7938135"/>
              <a:gd name="connsiteY10" fmla="*/ 1135380 h 2872740"/>
              <a:gd name="connsiteX11" fmla="*/ 6796400 w 7938135"/>
              <a:gd name="connsiteY11" fmla="*/ 1310640 h 2872740"/>
              <a:gd name="connsiteX12" fmla="*/ 7938135 w 7938135"/>
              <a:gd name="connsiteY12" fmla="*/ 1476375 h 2872740"/>
              <a:gd name="connsiteX0" fmla="*/ 0 w 7938135"/>
              <a:gd name="connsiteY0" fmla="*/ 2872740 h 2872740"/>
              <a:gd name="connsiteX1" fmla="*/ 449580 w 7938135"/>
              <a:gd name="connsiteY1" fmla="*/ 2278380 h 2872740"/>
              <a:gd name="connsiteX2" fmla="*/ 891540 w 7938135"/>
              <a:gd name="connsiteY2" fmla="*/ 779145 h 2872740"/>
              <a:gd name="connsiteX3" fmla="*/ 1323975 w 7938135"/>
              <a:gd name="connsiteY3" fmla="*/ 318135 h 2872740"/>
              <a:gd name="connsiteX4" fmla="*/ 1760220 w 7938135"/>
              <a:gd name="connsiteY4" fmla="*/ 76200 h 2872740"/>
              <a:gd name="connsiteX5" fmla="*/ 2202180 w 7938135"/>
              <a:gd name="connsiteY5" fmla="*/ 0 h 2872740"/>
              <a:gd name="connsiteX6" fmla="*/ 3086100 w 7938135"/>
              <a:gd name="connsiteY6" fmla="*/ 152400 h 2872740"/>
              <a:gd name="connsiteX7" fmla="*/ 3649980 w 7938135"/>
              <a:gd name="connsiteY7" fmla="*/ 373380 h 2872740"/>
              <a:gd name="connsiteX8" fmla="*/ 4434840 w 7938135"/>
              <a:gd name="connsiteY8" fmla="*/ 739140 h 2872740"/>
              <a:gd name="connsiteX9" fmla="*/ 5303520 w 7938135"/>
              <a:gd name="connsiteY9" fmla="*/ 1028700 h 2872740"/>
              <a:gd name="connsiteX10" fmla="*/ 5775960 w 7938135"/>
              <a:gd name="connsiteY10" fmla="*/ 1135380 h 2872740"/>
              <a:gd name="connsiteX11" fmla="*/ 6796400 w 7938135"/>
              <a:gd name="connsiteY11" fmla="*/ 1310640 h 2872740"/>
              <a:gd name="connsiteX12" fmla="*/ 7938135 w 7938135"/>
              <a:gd name="connsiteY12" fmla="*/ 1476375 h 28727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7938135" h="2872740">
                <a:moveTo>
                  <a:pt x="0" y="2872740"/>
                </a:moveTo>
                <a:cubicBezTo>
                  <a:pt x="149860" y="2674620"/>
                  <a:pt x="194310" y="2665730"/>
                  <a:pt x="449580" y="2278380"/>
                </a:cubicBezTo>
                <a:cubicBezTo>
                  <a:pt x="720090" y="1706245"/>
                  <a:pt x="685165" y="1113790"/>
                  <a:pt x="891540" y="779145"/>
                </a:cubicBezTo>
                <a:cubicBezTo>
                  <a:pt x="1097915" y="444500"/>
                  <a:pt x="1179195" y="427355"/>
                  <a:pt x="1323975" y="318135"/>
                </a:cubicBezTo>
                <a:cubicBezTo>
                  <a:pt x="1468755" y="208915"/>
                  <a:pt x="1615440" y="130810"/>
                  <a:pt x="1760220" y="76200"/>
                </a:cubicBezTo>
                <a:cubicBezTo>
                  <a:pt x="1905000" y="21590"/>
                  <a:pt x="1962150" y="25400"/>
                  <a:pt x="2202180" y="0"/>
                </a:cubicBezTo>
                <a:cubicBezTo>
                  <a:pt x="2423160" y="12700"/>
                  <a:pt x="2835275" y="61595"/>
                  <a:pt x="3086100" y="152400"/>
                </a:cubicBezTo>
                <a:cubicBezTo>
                  <a:pt x="3327400" y="233680"/>
                  <a:pt x="3425190" y="275590"/>
                  <a:pt x="3649980" y="373380"/>
                </a:cubicBezTo>
                <a:cubicBezTo>
                  <a:pt x="3874770" y="471170"/>
                  <a:pt x="4159250" y="629920"/>
                  <a:pt x="4434840" y="739140"/>
                </a:cubicBezTo>
                <a:cubicBezTo>
                  <a:pt x="4710430" y="848360"/>
                  <a:pt x="5080000" y="962660"/>
                  <a:pt x="5303520" y="1028700"/>
                </a:cubicBezTo>
                <a:cubicBezTo>
                  <a:pt x="5527040" y="1094740"/>
                  <a:pt x="5527147" y="1092200"/>
                  <a:pt x="5775960" y="1135380"/>
                </a:cubicBezTo>
                <a:cubicBezTo>
                  <a:pt x="6024773" y="1182370"/>
                  <a:pt x="6436038" y="1253808"/>
                  <a:pt x="6796400" y="1310640"/>
                </a:cubicBezTo>
                <a:cubicBezTo>
                  <a:pt x="7156762" y="1367472"/>
                  <a:pt x="7557557" y="1421130"/>
                  <a:pt x="7938135" y="1476375"/>
                </a:cubicBezTo>
              </a:path>
            </a:pathLst>
          </a:custGeom>
          <a:noFill/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42900" marR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DB269055-29A3-4730-9DF1-331A8DD9B9D7}"/>
              </a:ext>
            </a:extLst>
          </p:cNvPr>
          <p:cNvSpPr/>
          <p:nvPr/>
        </p:nvSpPr>
        <p:spPr bwMode="auto">
          <a:xfrm>
            <a:off x="771526" y="5554617"/>
            <a:ext cx="2664618" cy="488996"/>
          </a:xfrm>
          <a:custGeom>
            <a:avLst/>
            <a:gdLst>
              <a:gd name="connsiteX0" fmla="*/ 0 w 6172200"/>
              <a:gd name="connsiteY0" fmla="*/ 1536700 h 1536700"/>
              <a:gd name="connsiteX1" fmla="*/ 0 w 6172200"/>
              <a:gd name="connsiteY1" fmla="*/ 1473200 h 1536700"/>
              <a:gd name="connsiteX2" fmla="*/ 450850 w 6172200"/>
              <a:gd name="connsiteY2" fmla="*/ 1454150 h 1536700"/>
              <a:gd name="connsiteX3" fmla="*/ 895350 w 6172200"/>
              <a:gd name="connsiteY3" fmla="*/ 1371600 h 1536700"/>
              <a:gd name="connsiteX4" fmla="*/ 1320800 w 6172200"/>
              <a:gd name="connsiteY4" fmla="*/ 1257300 h 1536700"/>
              <a:gd name="connsiteX5" fmla="*/ 1778000 w 6172200"/>
              <a:gd name="connsiteY5" fmla="*/ 1174750 h 1536700"/>
              <a:gd name="connsiteX6" fmla="*/ 2241550 w 6172200"/>
              <a:gd name="connsiteY6" fmla="*/ 1092200 h 1536700"/>
              <a:gd name="connsiteX7" fmla="*/ 2641600 w 6172200"/>
              <a:gd name="connsiteY7" fmla="*/ 1047750 h 1536700"/>
              <a:gd name="connsiteX8" fmla="*/ 3105150 w 6172200"/>
              <a:gd name="connsiteY8" fmla="*/ 1035050 h 1536700"/>
              <a:gd name="connsiteX9" fmla="*/ 3549650 w 6172200"/>
              <a:gd name="connsiteY9" fmla="*/ 1035050 h 1536700"/>
              <a:gd name="connsiteX10" fmla="*/ 3981450 w 6172200"/>
              <a:gd name="connsiteY10" fmla="*/ 1009650 h 1536700"/>
              <a:gd name="connsiteX11" fmla="*/ 4419600 w 6172200"/>
              <a:gd name="connsiteY11" fmla="*/ 958850 h 1536700"/>
              <a:gd name="connsiteX12" fmla="*/ 4857750 w 6172200"/>
              <a:gd name="connsiteY12" fmla="*/ 742950 h 1536700"/>
              <a:gd name="connsiteX13" fmla="*/ 5226050 w 6172200"/>
              <a:gd name="connsiteY13" fmla="*/ 508000 h 1536700"/>
              <a:gd name="connsiteX14" fmla="*/ 5556250 w 6172200"/>
              <a:gd name="connsiteY14" fmla="*/ 292100 h 1536700"/>
              <a:gd name="connsiteX15" fmla="*/ 5740400 w 6172200"/>
              <a:gd name="connsiteY15" fmla="*/ 158750 h 1536700"/>
              <a:gd name="connsiteX16" fmla="*/ 6172200 w 6172200"/>
              <a:gd name="connsiteY16" fmla="*/ 0 h 1536700"/>
              <a:gd name="connsiteX17" fmla="*/ 6172200 w 6172200"/>
              <a:gd name="connsiteY17" fmla="*/ 1536700 h 1536700"/>
              <a:gd name="connsiteX18" fmla="*/ 0 w 6172200"/>
              <a:gd name="connsiteY18" fmla="*/ 1536700 h 1536700"/>
              <a:gd name="connsiteX0" fmla="*/ 0 w 6172200"/>
              <a:gd name="connsiteY0" fmla="*/ 1536700 h 1536700"/>
              <a:gd name="connsiteX1" fmla="*/ 0 w 6172200"/>
              <a:gd name="connsiteY1" fmla="*/ 1473200 h 1536700"/>
              <a:gd name="connsiteX2" fmla="*/ 450850 w 6172200"/>
              <a:gd name="connsiteY2" fmla="*/ 1454150 h 1536700"/>
              <a:gd name="connsiteX3" fmla="*/ 895350 w 6172200"/>
              <a:gd name="connsiteY3" fmla="*/ 1371600 h 1536700"/>
              <a:gd name="connsiteX4" fmla="*/ 1320800 w 6172200"/>
              <a:gd name="connsiteY4" fmla="*/ 1257300 h 1536700"/>
              <a:gd name="connsiteX5" fmla="*/ 1778000 w 6172200"/>
              <a:gd name="connsiteY5" fmla="*/ 1174750 h 1536700"/>
              <a:gd name="connsiteX6" fmla="*/ 2241550 w 6172200"/>
              <a:gd name="connsiteY6" fmla="*/ 1092200 h 1536700"/>
              <a:gd name="connsiteX7" fmla="*/ 2641600 w 6172200"/>
              <a:gd name="connsiteY7" fmla="*/ 1047750 h 1536700"/>
              <a:gd name="connsiteX8" fmla="*/ 3105150 w 6172200"/>
              <a:gd name="connsiteY8" fmla="*/ 1035050 h 1536700"/>
              <a:gd name="connsiteX9" fmla="*/ 3549650 w 6172200"/>
              <a:gd name="connsiteY9" fmla="*/ 1035050 h 1536700"/>
              <a:gd name="connsiteX10" fmla="*/ 3981450 w 6172200"/>
              <a:gd name="connsiteY10" fmla="*/ 1009650 h 1536700"/>
              <a:gd name="connsiteX11" fmla="*/ 4419600 w 6172200"/>
              <a:gd name="connsiteY11" fmla="*/ 958850 h 1536700"/>
              <a:gd name="connsiteX12" fmla="*/ 4857750 w 6172200"/>
              <a:gd name="connsiteY12" fmla="*/ 742950 h 1536700"/>
              <a:gd name="connsiteX13" fmla="*/ 5226050 w 6172200"/>
              <a:gd name="connsiteY13" fmla="*/ 508000 h 1536700"/>
              <a:gd name="connsiteX14" fmla="*/ 5556250 w 6172200"/>
              <a:gd name="connsiteY14" fmla="*/ 292100 h 1536700"/>
              <a:gd name="connsiteX15" fmla="*/ 5759450 w 6172200"/>
              <a:gd name="connsiteY15" fmla="*/ 152400 h 1536700"/>
              <a:gd name="connsiteX16" fmla="*/ 6172200 w 6172200"/>
              <a:gd name="connsiteY16" fmla="*/ 0 h 1536700"/>
              <a:gd name="connsiteX17" fmla="*/ 6172200 w 6172200"/>
              <a:gd name="connsiteY17" fmla="*/ 1536700 h 1536700"/>
              <a:gd name="connsiteX18" fmla="*/ 0 w 6172200"/>
              <a:gd name="connsiteY18" fmla="*/ 1536700 h 1536700"/>
              <a:gd name="connsiteX0" fmla="*/ 0 w 6172200"/>
              <a:gd name="connsiteY0" fmla="*/ 1536700 h 1536700"/>
              <a:gd name="connsiteX1" fmla="*/ 0 w 6172200"/>
              <a:gd name="connsiteY1" fmla="*/ 1473200 h 1536700"/>
              <a:gd name="connsiteX2" fmla="*/ 450850 w 6172200"/>
              <a:gd name="connsiteY2" fmla="*/ 1454150 h 1536700"/>
              <a:gd name="connsiteX3" fmla="*/ 895350 w 6172200"/>
              <a:gd name="connsiteY3" fmla="*/ 1371600 h 1536700"/>
              <a:gd name="connsiteX4" fmla="*/ 1320800 w 6172200"/>
              <a:gd name="connsiteY4" fmla="*/ 1257300 h 1536700"/>
              <a:gd name="connsiteX5" fmla="*/ 1778000 w 6172200"/>
              <a:gd name="connsiteY5" fmla="*/ 1174750 h 1536700"/>
              <a:gd name="connsiteX6" fmla="*/ 2241550 w 6172200"/>
              <a:gd name="connsiteY6" fmla="*/ 1092200 h 1536700"/>
              <a:gd name="connsiteX7" fmla="*/ 2641600 w 6172200"/>
              <a:gd name="connsiteY7" fmla="*/ 1047750 h 1536700"/>
              <a:gd name="connsiteX8" fmla="*/ 3105150 w 6172200"/>
              <a:gd name="connsiteY8" fmla="*/ 1035050 h 1536700"/>
              <a:gd name="connsiteX9" fmla="*/ 3549650 w 6172200"/>
              <a:gd name="connsiteY9" fmla="*/ 1035050 h 1536700"/>
              <a:gd name="connsiteX10" fmla="*/ 3981450 w 6172200"/>
              <a:gd name="connsiteY10" fmla="*/ 1009650 h 1536700"/>
              <a:gd name="connsiteX11" fmla="*/ 4419600 w 6172200"/>
              <a:gd name="connsiteY11" fmla="*/ 958850 h 1536700"/>
              <a:gd name="connsiteX12" fmla="*/ 4857750 w 6172200"/>
              <a:gd name="connsiteY12" fmla="*/ 742950 h 1536700"/>
              <a:gd name="connsiteX13" fmla="*/ 5226050 w 6172200"/>
              <a:gd name="connsiteY13" fmla="*/ 508000 h 1536700"/>
              <a:gd name="connsiteX14" fmla="*/ 5556250 w 6172200"/>
              <a:gd name="connsiteY14" fmla="*/ 292100 h 1536700"/>
              <a:gd name="connsiteX15" fmla="*/ 5759450 w 6172200"/>
              <a:gd name="connsiteY15" fmla="*/ 152400 h 1536700"/>
              <a:gd name="connsiteX16" fmla="*/ 6172200 w 6172200"/>
              <a:gd name="connsiteY16" fmla="*/ 0 h 1536700"/>
              <a:gd name="connsiteX17" fmla="*/ 6172200 w 6172200"/>
              <a:gd name="connsiteY17" fmla="*/ 1536700 h 1536700"/>
              <a:gd name="connsiteX18" fmla="*/ 0 w 6172200"/>
              <a:gd name="connsiteY18" fmla="*/ 1536700 h 1536700"/>
              <a:gd name="connsiteX0" fmla="*/ 0 w 6172200"/>
              <a:gd name="connsiteY0" fmla="*/ 1536700 h 1536700"/>
              <a:gd name="connsiteX1" fmla="*/ 0 w 6172200"/>
              <a:gd name="connsiteY1" fmla="*/ 1473200 h 1536700"/>
              <a:gd name="connsiteX2" fmla="*/ 450850 w 6172200"/>
              <a:gd name="connsiteY2" fmla="*/ 1454150 h 1536700"/>
              <a:gd name="connsiteX3" fmla="*/ 895350 w 6172200"/>
              <a:gd name="connsiteY3" fmla="*/ 1371600 h 1536700"/>
              <a:gd name="connsiteX4" fmla="*/ 1320800 w 6172200"/>
              <a:gd name="connsiteY4" fmla="*/ 1257300 h 1536700"/>
              <a:gd name="connsiteX5" fmla="*/ 1778000 w 6172200"/>
              <a:gd name="connsiteY5" fmla="*/ 1174750 h 1536700"/>
              <a:gd name="connsiteX6" fmla="*/ 2241550 w 6172200"/>
              <a:gd name="connsiteY6" fmla="*/ 1092200 h 1536700"/>
              <a:gd name="connsiteX7" fmla="*/ 2641600 w 6172200"/>
              <a:gd name="connsiteY7" fmla="*/ 1047750 h 1536700"/>
              <a:gd name="connsiteX8" fmla="*/ 3105150 w 6172200"/>
              <a:gd name="connsiteY8" fmla="*/ 1035050 h 1536700"/>
              <a:gd name="connsiteX9" fmla="*/ 3549650 w 6172200"/>
              <a:gd name="connsiteY9" fmla="*/ 1035050 h 1536700"/>
              <a:gd name="connsiteX10" fmla="*/ 3981450 w 6172200"/>
              <a:gd name="connsiteY10" fmla="*/ 1009650 h 1536700"/>
              <a:gd name="connsiteX11" fmla="*/ 4419600 w 6172200"/>
              <a:gd name="connsiteY11" fmla="*/ 958850 h 1536700"/>
              <a:gd name="connsiteX12" fmla="*/ 4857750 w 6172200"/>
              <a:gd name="connsiteY12" fmla="*/ 742950 h 1536700"/>
              <a:gd name="connsiteX13" fmla="*/ 5226050 w 6172200"/>
              <a:gd name="connsiteY13" fmla="*/ 508000 h 1536700"/>
              <a:gd name="connsiteX14" fmla="*/ 5556250 w 6172200"/>
              <a:gd name="connsiteY14" fmla="*/ 292100 h 1536700"/>
              <a:gd name="connsiteX15" fmla="*/ 5759450 w 6172200"/>
              <a:gd name="connsiteY15" fmla="*/ 152400 h 1536700"/>
              <a:gd name="connsiteX16" fmla="*/ 6172200 w 6172200"/>
              <a:gd name="connsiteY16" fmla="*/ 0 h 1536700"/>
              <a:gd name="connsiteX17" fmla="*/ 6172200 w 6172200"/>
              <a:gd name="connsiteY17" fmla="*/ 1536700 h 1536700"/>
              <a:gd name="connsiteX18" fmla="*/ 0 w 6172200"/>
              <a:gd name="connsiteY18" fmla="*/ 1536700 h 1536700"/>
              <a:gd name="connsiteX0" fmla="*/ 0 w 6172200"/>
              <a:gd name="connsiteY0" fmla="*/ 1536700 h 1536700"/>
              <a:gd name="connsiteX1" fmla="*/ 0 w 6172200"/>
              <a:gd name="connsiteY1" fmla="*/ 1473200 h 1536700"/>
              <a:gd name="connsiteX2" fmla="*/ 450850 w 6172200"/>
              <a:gd name="connsiteY2" fmla="*/ 1454150 h 1536700"/>
              <a:gd name="connsiteX3" fmla="*/ 895350 w 6172200"/>
              <a:gd name="connsiteY3" fmla="*/ 1371600 h 1536700"/>
              <a:gd name="connsiteX4" fmla="*/ 1320800 w 6172200"/>
              <a:gd name="connsiteY4" fmla="*/ 1257300 h 1536700"/>
              <a:gd name="connsiteX5" fmla="*/ 1778000 w 6172200"/>
              <a:gd name="connsiteY5" fmla="*/ 1174750 h 1536700"/>
              <a:gd name="connsiteX6" fmla="*/ 2241550 w 6172200"/>
              <a:gd name="connsiteY6" fmla="*/ 1092200 h 1536700"/>
              <a:gd name="connsiteX7" fmla="*/ 2641600 w 6172200"/>
              <a:gd name="connsiteY7" fmla="*/ 1047750 h 1536700"/>
              <a:gd name="connsiteX8" fmla="*/ 3105150 w 6172200"/>
              <a:gd name="connsiteY8" fmla="*/ 1035050 h 1536700"/>
              <a:gd name="connsiteX9" fmla="*/ 3549650 w 6172200"/>
              <a:gd name="connsiteY9" fmla="*/ 1035050 h 1536700"/>
              <a:gd name="connsiteX10" fmla="*/ 3981450 w 6172200"/>
              <a:gd name="connsiteY10" fmla="*/ 1009650 h 1536700"/>
              <a:gd name="connsiteX11" fmla="*/ 4419600 w 6172200"/>
              <a:gd name="connsiteY11" fmla="*/ 958850 h 1536700"/>
              <a:gd name="connsiteX12" fmla="*/ 4857750 w 6172200"/>
              <a:gd name="connsiteY12" fmla="*/ 742950 h 1536700"/>
              <a:gd name="connsiteX13" fmla="*/ 5226050 w 6172200"/>
              <a:gd name="connsiteY13" fmla="*/ 508000 h 1536700"/>
              <a:gd name="connsiteX14" fmla="*/ 5556250 w 6172200"/>
              <a:gd name="connsiteY14" fmla="*/ 292100 h 1536700"/>
              <a:gd name="connsiteX15" fmla="*/ 5829300 w 6172200"/>
              <a:gd name="connsiteY15" fmla="*/ 133350 h 1536700"/>
              <a:gd name="connsiteX16" fmla="*/ 6172200 w 6172200"/>
              <a:gd name="connsiteY16" fmla="*/ 0 h 1536700"/>
              <a:gd name="connsiteX17" fmla="*/ 6172200 w 6172200"/>
              <a:gd name="connsiteY17" fmla="*/ 1536700 h 1536700"/>
              <a:gd name="connsiteX18" fmla="*/ 0 w 6172200"/>
              <a:gd name="connsiteY18" fmla="*/ 1536700 h 1536700"/>
              <a:gd name="connsiteX0" fmla="*/ 0 w 6172200"/>
              <a:gd name="connsiteY0" fmla="*/ 1536700 h 1536700"/>
              <a:gd name="connsiteX1" fmla="*/ 0 w 6172200"/>
              <a:gd name="connsiteY1" fmla="*/ 1473200 h 1536700"/>
              <a:gd name="connsiteX2" fmla="*/ 450850 w 6172200"/>
              <a:gd name="connsiteY2" fmla="*/ 1454150 h 1536700"/>
              <a:gd name="connsiteX3" fmla="*/ 895350 w 6172200"/>
              <a:gd name="connsiteY3" fmla="*/ 1371600 h 1536700"/>
              <a:gd name="connsiteX4" fmla="*/ 1320800 w 6172200"/>
              <a:gd name="connsiteY4" fmla="*/ 1257300 h 1536700"/>
              <a:gd name="connsiteX5" fmla="*/ 1778000 w 6172200"/>
              <a:gd name="connsiteY5" fmla="*/ 1174750 h 1536700"/>
              <a:gd name="connsiteX6" fmla="*/ 2241550 w 6172200"/>
              <a:gd name="connsiteY6" fmla="*/ 1092200 h 1536700"/>
              <a:gd name="connsiteX7" fmla="*/ 2641600 w 6172200"/>
              <a:gd name="connsiteY7" fmla="*/ 1047750 h 1536700"/>
              <a:gd name="connsiteX8" fmla="*/ 3105150 w 6172200"/>
              <a:gd name="connsiteY8" fmla="*/ 1035050 h 1536700"/>
              <a:gd name="connsiteX9" fmla="*/ 3549650 w 6172200"/>
              <a:gd name="connsiteY9" fmla="*/ 1035050 h 1536700"/>
              <a:gd name="connsiteX10" fmla="*/ 3981450 w 6172200"/>
              <a:gd name="connsiteY10" fmla="*/ 1009650 h 1536700"/>
              <a:gd name="connsiteX11" fmla="*/ 4419600 w 6172200"/>
              <a:gd name="connsiteY11" fmla="*/ 958850 h 1536700"/>
              <a:gd name="connsiteX12" fmla="*/ 4857750 w 6172200"/>
              <a:gd name="connsiteY12" fmla="*/ 742950 h 1536700"/>
              <a:gd name="connsiteX13" fmla="*/ 5226050 w 6172200"/>
              <a:gd name="connsiteY13" fmla="*/ 508000 h 1536700"/>
              <a:gd name="connsiteX14" fmla="*/ 5556250 w 6172200"/>
              <a:gd name="connsiteY14" fmla="*/ 292100 h 1536700"/>
              <a:gd name="connsiteX15" fmla="*/ 5829300 w 6172200"/>
              <a:gd name="connsiteY15" fmla="*/ 133350 h 1536700"/>
              <a:gd name="connsiteX16" fmla="*/ 6172200 w 6172200"/>
              <a:gd name="connsiteY16" fmla="*/ 0 h 1536700"/>
              <a:gd name="connsiteX17" fmla="*/ 6172200 w 6172200"/>
              <a:gd name="connsiteY17" fmla="*/ 1536700 h 1536700"/>
              <a:gd name="connsiteX18" fmla="*/ 0 w 6172200"/>
              <a:gd name="connsiteY18" fmla="*/ 1536700 h 1536700"/>
              <a:gd name="connsiteX0" fmla="*/ 0 w 6172200"/>
              <a:gd name="connsiteY0" fmla="*/ 1536700 h 1536700"/>
              <a:gd name="connsiteX1" fmla="*/ 0 w 6172200"/>
              <a:gd name="connsiteY1" fmla="*/ 1473200 h 1536700"/>
              <a:gd name="connsiteX2" fmla="*/ 450850 w 6172200"/>
              <a:gd name="connsiteY2" fmla="*/ 1454150 h 1536700"/>
              <a:gd name="connsiteX3" fmla="*/ 895350 w 6172200"/>
              <a:gd name="connsiteY3" fmla="*/ 1371600 h 1536700"/>
              <a:gd name="connsiteX4" fmla="*/ 1320800 w 6172200"/>
              <a:gd name="connsiteY4" fmla="*/ 1257300 h 1536700"/>
              <a:gd name="connsiteX5" fmla="*/ 1778000 w 6172200"/>
              <a:gd name="connsiteY5" fmla="*/ 1174750 h 1536700"/>
              <a:gd name="connsiteX6" fmla="*/ 2241550 w 6172200"/>
              <a:gd name="connsiteY6" fmla="*/ 1092200 h 1536700"/>
              <a:gd name="connsiteX7" fmla="*/ 2641600 w 6172200"/>
              <a:gd name="connsiteY7" fmla="*/ 1047750 h 1536700"/>
              <a:gd name="connsiteX8" fmla="*/ 3105150 w 6172200"/>
              <a:gd name="connsiteY8" fmla="*/ 1035050 h 1536700"/>
              <a:gd name="connsiteX9" fmla="*/ 3549650 w 6172200"/>
              <a:gd name="connsiteY9" fmla="*/ 1035050 h 1536700"/>
              <a:gd name="connsiteX10" fmla="*/ 3981450 w 6172200"/>
              <a:gd name="connsiteY10" fmla="*/ 1009650 h 1536700"/>
              <a:gd name="connsiteX11" fmla="*/ 4419600 w 6172200"/>
              <a:gd name="connsiteY11" fmla="*/ 952500 h 1536700"/>
              <a:gd name="connsiteX12" fmla="*/ 4857750 w 6172200"/>
              <a:gd name="connsiteY12" fmla="*/ 742950 h 1536700"/>
              <a:gd name="connsiteX13" fmla="*/ 5226050 w 6172200"/>
              <a:gd name="connsiteY13" fmla="*/ 508000 h 1536700"/>
              <a:gd name="connsiteX14" fmla="*/ 5556250 w 6172200"/>
              <a:gd name="connsiteY14" fmla="*/ 292100 h 1536700"/>
              <a:gd name="connsiteX15" fmla="*/ 5829300 w 6172200"/>
              <a:gd name="connsiteY15" fmla="*/ 133350 h 1536700"/>
              <a:gd name="connsiteX16" fmla="*/ 6172200 w 6172200"/>
              <a:gd name="connsiteY16" fmla="*/ 0 h 1536700"/>
              <a:gd name="connsiteX17" fmla="*/ 6172200 w 6172200"/>
              <a:gd name="connsiteY17" fmla="*/ 1536700 h 1536700"/>
              <a:gd name="connsiteX18" fmla="*/ 0 w 6172200"/>
              <a:gd name="connsiteY18" fmla="*/ 1536700 h 1536700"/>
              <a:gd name="connsiteX0" fmla="*/ 0 w 6172200"/>
              <a:gd name="connsiteY0" fmla="*/ 1536700 h 1536700"/>
              <a:gd name="connsiteX1" fmla="*/ 0 w 6172200"/>
              <a:gd name="connsiteY1" fmla="*/ 1473200 h 1536700"/>
              <a:gd name="connsiteX2" fmla="*/ 450850 w 6172200"/>
              <a:gd name="connsiteY2" fmla="*/ 1454150 h 1536700"/>
              <a:gd name="connsiteX3" fmla="*/ 895350 w 6172200"/>
              <a:gd name="connsiteY3" fmla="*/ 1371600 h 1536700"/>
              <a:gd name="connsiteX4" fmla="*/ 1320800 w 6172200"/>
              <a:gd name="connsiteY4" fmla="*/ 1257300 h 1536700"/>
              <a:gd name="connsiteX5" fmla="*/ 1778000 w 6172200"/>
              <a:gd name="connsiteY5" fmla="*/ 1174750 h 1536700"/>
              <a:gd name="connsiteX6" fmla="*/ 2241550 w 6172200"/>
              <a:gd name="connsiteY6" fmla="*/ 1092200 h 1536700"/>
              <a:gd name="connsiteX7" fmla="*/ 2641600 w 6172200"/>
              <a:gd name="connsiteY7" fmla="*/ 1047750 h 1536700"/>
              <a:gd name="connsiteX8" fmla="*/ 3105150 w 6172200"/>
              <a:gd name="connsiteY8" fmla="*/ 1035050 h 1536700"/>
              <a:gd name="connsiteX9" fmla="*/ 3549650 w 6172200"/>
              <a:gd name="connsiteY9" fmla="*/ 1035050 h 1536700"/>
              <a:gd name="connsiteX10" fmla="*/ 3981450 w 6172200"/>
              <a:gd name="connsiteY10" fmla="*/ 1009650 h 1536700"/>
              <a:gd name="connsiteX11" fmla="*/ 4419600 w 6172200"/>
              <a:gd name="connsiteY11" fmla="*/ 952500 h 1536700"/>
              <a:gd name="connsiteX12" fmla="*/ 4857750 w 6172200"/>
              <a:gd name="connsiteY12" fmla="*/ 742950 h 1536700"/>
              <a:gd name="connsiteX13" fmla="*/ 5226050 w 6172200"/>
              <a:gd name="connsiteY13" fmla="*/ 508000 h 1536700"/>
              <a:gd name="connsiteX14" fmla="*/ 5556250 w 6172200"/>
              <a:gd name="connsiteY14" fmla="*/ 292100 h 1536700"/>
              <a:gd name="connsiteX15" fmla="*/ 5829300 w 6172200"/>
              <a:gd name="connsiteY15" fmla="*/ 133350 h 1536700"/>
              <a:gd name="connsiteX16" fmla="*/ 6172200 w 6172200"/>
              <a:gd name="connsiteY16" fmla="*/ 0 h 1536700"/>
              <a:gd name="connsiteX17" fmla="*/ 6172200 w 6172200"/>
              <a:gd name="connsiteY17" fmla="*/ 1536700 h 1536700"/>
              <a:gd name="connsiteX18" fmla="*/ 0 w 6172200"/>
              <a:gd name="connsiteY18" fmla="*/ 1536700 h 1536700"/>
              <a:gd name="connsiteX0" fmla="*/ 0 w 6172200"/>
              <a:gd name="connsiteY0" fmla="*/ 1536700 h 1536700"/>
              <a:gd name="connsiteX1" fmla="*/ 0 w 6172200"/>
              <a:gd name="connsiteY1" fmla="*/ 1473200 h 1536700"/>
              <a:gd name="connsiteX2" fmla="*/ 450850 w 6172200"/>
              <a:gd name="connsiteY2" fmla="*/ 1454150 h 1536700"/>
              <a:gd name="connsiteX3" fmla="*/ 895350 w 6172200"/>
              <a:gd name="connsiteY3" fmla="*/ 1371600 h 1536700"/>
              <a:gd name="connsiteX4" fmla="*/ 1320800 w 6172200"/>
              <a:gd name="connsiteY4" fmla="*/ 1257300 h 1536700"/>
              <a:gd name="connsiteX5" fmla="*/ 1778000 w 6172200"/>
              <a:gd name="connsiteY5" fmla="*/ 1174750 h 1536700"/>
              <a:gd name="connsiteX6" fmla="*/ 2241550 w 6172200"/>
              <a:gd name="connsiteY6" fmla="*/ 1092200 h 1536700"/>
              <a:gd name="connsiteX7" fmla="*/ 2641600 w 6172200"/>
              <a:gd name="connsiteY7" fmla="*/ 1047750 h 1536700"/>
              <a:gd name="connsiteX8" fmla="*/ 3105150 w 6172200"/>
              <a:gd name="connsiteY8" fmla="*/ 1035050 h 1536700"/>
              <a:gd name="connsiteX9" fmla="*/ 3549650 w 6172200"/>
              <a:gd name="connsiteY9" fmla="*/ 1035050 h 1536700"/>
              <a:gd name="connsiteX10" fmla="*/ 3981450 w 6172200"/>
              <a:gd name="connsiteY10" fmla="*/ 1009650 h 1536700"/>
              <a:gd name="connsiteX11" fmla="*/ 4419600 w 6172200"/>
              <a:gd name="connsiteY11" fmla="*/ 952500 h 1536700"/>
              <a:gd name="connsiteX12" fmla="*/ 4857750 w 6172200"/>
              <a:gd name="connsiteY12" fmla="*/ 742950 h 1536700"/>
              <a:gd name="connsiteX13" fmla="*/ 5226050 w 6172200"/>
              <a:gd name="connsiteY13" fmla="*/ 508000 h 1536700"/>
              <a:gd name="connsiteX14" fmla="*/ 5556250 w 6172200"/>
              <a:gd name="connsiteY14" fmla="*/ 292100 h 1536700"/>
              <a:gd name="connsiteX15" fmla="*/ 5829300 w 6172200"/>
              <a:gd name="connsiteY15" fmla="*/ 133350 h 1536700"/>
              <a:gd name="connsiteX16" fmla="*/ 6172200 w 6172200"/>
              <a:gd name="connsiteY16" fmla="*/ 0 h 1536700"/>
              <a:gd name="connsiteX17" fmla="*/ 6172200 w 6172200"/>
              <a:gd name="connsiteY17" fmla="*/ 1536700 h 1536700"/>
              <a:gd name="connsiteX18" fmla="*/ 0 w 6172200"/>
              <a:gd name="connsiteY18" fmla="*/ 1536700 h 1536700"/>
              <a:gd name="connsiteX0" fmla="*/ 0 w 6172200"/>
              <a:gd name="connsiteY0" fmla="*/ 1536700 h 1536700"/>
              <a:gd name="connsiteX1" fmla="*/ 0 w 6172200"/>
              <a:gd name="connsiteY1" fmla="*/ 1473200 h 1536700"/>
              <a:gd name="connsiteX2" fmla="*/ 450850 w 6172200"/>
              <a:gd name="connsiteY2" fmla="*/ 1454150 h 1536700"/>
              <a:gd name="connsiteX3" fmla="*/ 895350 w 6172200"/>
              <a:gd name="connsiteY3" fmla="*/ 1371600 h 1536700"/>
              <a:gd name="connsiteX4" fmla="*/ 1320800 w 6172200"/>
              <a:gd name="connsiteY4" fmla="*/ 1257300 h 1536700"/>
              <a:gd name="connsiteX5" fmla="*/ 1778000 w 6172200"/>
              <a:gd name="connsiteY5" fmla="*/ 1174750 h 1536700"/>
              <a:gd name="connsiteX6" fmla="*/ 2241550 w 6172200"/>
              <a:gd name="connsiteY6" fmla="*/ 1092200 h 1536700"/>
              <a:gd name="connsiteX7" fmla="*/ 2658269 w 6172200"/>
              <a:gd name="connsiteY7" fmla="*/ 1047750 h 1536700"/>
              <a:gd name="connsiteX8" fmla="*/ 3105150 w 6172200"/>
              <a:gd name="connsiteY8" fmla="*/ 1035050 h 1536700"/>
              <a:gd name="connsiteX9" fmla="*/ 3549650 w 6172200"/>
              <a:gd name="connsiteY9" fmla="*/ 1035050 h 1536700"/>
              <a:gd name="connsiteX10" fmla="*/ 3981450 w 6172200"/>
              <a:gd name="connsiteY10" fmla="*/ 1009650 h 1536700"/>
              <a:gd name="connsiteX11" fmla="*/ 4419600 w 6172200"/>
              <a:gd name="connsiteY11" fmla="*/ 952500 h 1536700"/>
              <a:gd name="connsiteX12" fmla="*/ 4857750 w 6172200"/>
              <a:gd name="connsiteY12" fmla="*/ 742950 h 1536700"/>
              <a:gd name="connsiteX13" fmla="*/ 5226050 w 6172200"/>
              <a:gd name="connsiteY13" fmla="*/ 508000 h 1536700"/>
              <a:gd name="connsiteX14" fmla="*/ 5556250 w 6172200"/>
              <a:gd name="connsiteY14" fmla="*/ 292100 h 1536700"/>
              <a:gd name="connsiteX15" fmla="*/ 5829300 w 6172200"/>
              <a:gd name="connsiteY15" fmla="*/ 133350 h 1536700"/>
              <a:gd name="connsiteX16" fmla="*/ 6172200 w 6172200"/>
              <a:gd name="connsiteY16" fmla="*/ 0 h 1536700"/>
              <a:gd name="connsiteX17" fmla="*/ 6172200 w 6172200"/>
              <a:gd name="connsiteY17" fmla="*/ 1536700 h 1536700"/>
              <a:gd name="connsiteX18" fmla="*/ 0 w 6172200"/>
              <a:gd name="connsiteY18" fmla="*/ 1536700 h 1536700"/>
              <a:gd name="connsiteX0" fmla="*/ 0 w 6172200"/>
              <a:gd name="connsiteY0" fmla="*/ 1536700 h 1536700"/>
              <a:gd name="connsiteX1" fmla="*/ 0 w 6172200"/>
              <a:gd name="connsiteY1" fmla="*/ 1473200 h 1536700"/>
              <a:gd name="connsiteX2" fmla="*/ 450850 w 6172200"/>
              <a:gd name="connsiteY2" fmla="*/ 1454150 h 1536700"/>
              <a:gd name="connsiteX3" fmla="*/ 895350 w 6172200"/>
              <a:gd name="connsiteY3" fmla="*/ 1371600 h 1536700"/>
              <a:gd name="connsiteX4" fmla="*/ 1320800 w 6172200"/>
              <a:gd name="connsiteY4" fmla="*/ 1257300 h 1536700"/>
              <a:gd name="connsiteX5" fmla="*/ 1778000 w 6172200"/>
              <a:gd name="connsiteY5" fmla="*/ 1174750 h 1536700"/>
              <a:gd name="connsiteX6" fmla="*/ 2241550 w 6172200"/>
              <a:gd name="connsiteY6" fmla="*/ 1092200 h 1536700"/>
              <a:gd name="connsiteX7" fmla="*/ 2658269 w 6172200"/>
              <a:gd name="connsiteY7" fmla="*/ 1047750 h 1536700"/>
              <a:gd name="connsiteX8" fmla="*/ 3549650 w 6172200"/>
              <a:gd name="connsiteY8" fmla="*/ 1035050 h 1536700"/>
              <a:gd name="connsiteX9" fmla="*/ 3981450 w 6172200"/>
              <a:gd name="connsiteY9" fmla="*/ 1009650 h 1536700"/>
              <a:gd name="connsiteX10" fmla="*/ 4419600 w 6172200"/>
              <a:gd name="connsiteY10" fmla="*/ 952500 h 1536700"/>
              <a:gd name="connsiteX11" fmla="*/ 4857750 w 6172200"/>
              <a:gd name="connsiteY11" fmla="*/ 742950 h 1536700"/>
              <a:gd name="connsiteX12" fmla="*/ 5226050 w 6172200"/>
              <a:gd name="connsiteY12" fmla="*/ 508000 h 1536700"/>
              <a:gd name="connsiteX13" fmla="*/ 5556250 w 6172200"/>
              <a:gd name="connsiteY13" fmla="*/ 292100 h 1536700"/>
              <a:gd name="connsiteX14" fmla="*/ 5829300 w 6172200"/>
              <a:gd name="connsiteY14" fmla="*/ 133350 h 1536700"/>
              <a:gd name="connsiteX15" fmla="*/ 6172200 w 6172200"/>
              <a:gd name="connsiteY15" fmla="*/ 0 h 1536700"/>
              <a:gd name="connsiteX16" fmla="*/ 6172200 w 6172200"/>
              <a:gd name="connsiteY16" fmla="*/ 1536700 h 1536700"/>
              <a:gd name="connsiteX17" fmla="*/ 0 w 6172200"/>
              <a:gd name="connsiteY17" fmla="*/ 1536700 h 1536700"/>
              <a:gd name="connsiteX0" fmla="*/ 0 w 6172200"/>
              <a:gd name="connsiteY0" fmla="*/ 1536700 h 1536700"/>
              <a:gd name="connsiteX1" fmla="*/ 0 w 6172200"/>
              <a:gd name="connsiteY1" fmla="*/ 1473200 h 1536700"/>
              <a:gd name="connsiteX2" fmla="*/ 450850 w 6172200"/>
              <a:gd name="connsiteY2" fmla="*/ 1454150 h 1536700"/>
              <a:gd name="connsiteX3" fmla="*/ 895350 w 6172200"/>
              <a:gd name="connsiteY3" fmla="*/ 1371600 h 1536700"/>
              <a:gd name="connsiteX4" fmla="*/ 1320800 w 6172200"/>
              <a:gd name="connsiteY4" fmla="*/ 1257300 h 1536700"/>
              <a:gd name="connsiteX5" fmla="*/ 1778000 w 6172200"/>
              <a:gd name="connsiteY5" fmla="*/ 1174750 h 1536700"/>
              <a:gd name="connsiteX6" fmla="*/ 2241550 w 6172200"/>
              <a:gd name="connsiteY6" fmla="*/ 1092200 h 1536700"/>
              <a:gd name="connsiteX7" fmla="*/ 2658269 w 6172200"/>
              <a:gd name="connsiteY7" fmla="*/ 1047750 h 1536700"/>
              <a:gd name="connsiteX8" fmla="*/ 3981450 w 6172200"/>
              <a:gd name="connsiteY8" fmla="*/ 1009650 h 1536700"/>
              <a:gd name="connsiteX9" fmla="*/ 4419600 w 6172200"/>
              <a:gd name="connsiteY9" fmla="*/ 952500 h 1536700"/>
              <a:gd name="connsiteX10" fmla="*/ 4857750 w 6172200"/>
              <a:gd name="connsiteY10" fmla="*/ 742950 h 1536700"/>
              <a:gd name="connsiteX11" fmla="*/ 5226050 w 6172200"/>
              <a:gd name="connsiteY11" fmla="*/ 508000 h 1536700"/>
              <a:gd name="connsiteX12" fmla="*/ 5556250 w 6172200"/>
              <a:gd name="connsiteY12" fmla="*/ 292100 h 1536700"/>
              <a:gd name="connsiteX13" fmla="*/ 5829300 w 6172200"/>
              <a:gd name="connsiteY13" fmla="*/ 133350 h 1536700"/>
              <a:gd name="connsiteX14" fmla="*/ 6172200 w 6172200"/>
              <a:gd name="connsiteY14" fmla="*/ 0 h 1536700"/>
              <a:gd name="connsiteX15" fmla="*/ 6172200 w 6172200"/>
              <a:gd name="connsiteY15" fmla="*/ 1536700 h 1536700"/>
              <a:gd name="connsiteX16" fmla="*/ 0 w 6172200"/>
              <a:gd name="connsiteY16" fmla="*/ 1536700 h 1536700"/>
              <a:gd name="connsiteX0" fmla="*/ 0 w 6172200"/>
              <a:gd name="connsiteY0" fmla="*/ 1536700 h 1536700"/>
              <a:gd name="connsiteX1" fmla="*/ 0 w 6172200"/>
              <a:gd name="connsiteY1" fmla="*/ 1473200 h 1536700"/>
              <a:gd name="connsiteX2" fmla="*/ 450850 w 6172200"/>
              <a:gd name="connsiteY2" fmla="*/ 1454150 h 1536700"/>
              <a:gd name="connsiteX3" fmla="*/ 895350 w 6172200"/>
              <a:gd name="connsiteY3" fmla="*/ 1371600 h 1536700"/>
              <a:gd name="connsiteX4" fmla="*/ 1320800 w 6172200"/>
              <a:gd name="connsiteY4" fmla="*/ 1257300 h 1536700"/>
              <a:gd name="connsiteX5" fmla="*/ 1778000 w 6172200"/>
              <a:gd name="connsiteY5" fmla="*/ 1174750 h 1536700"/>
              <a:gd name="connsiteX6" fmla="*/ 2241550 w 6172200"/>
              <a:gd name="connsiteY6" fmla="*/ 1092200 h 1536700"/>
              <a:gd name="connsiteX7" fmla="*/ 2658269 w 6172200"/>
              <a:gd name="connsiteY7" fmla="*/ 1047750 h 1536700"/>
              <a:gd name="connsiteX8" fmla="*/ 4419600 w 6172200"/>
              <a:gd name="connsiteY8" fmla="*/ 952500 h 1536700"/>
              <a:gd name="connsiteX9" fmla="*/ 4857750 w 6172200"/>
              <a:gd name="connsiteY9" fmla="*/ 742950 h 1536700"/>
              <a:gd name="connsiteX10" fmla="*/ 5226050 w 6172200"/>
              <a:gd name="connsiteY10" fmla="*/ 508000 h 1536700"/>
              <a:gd name="connsiteX11" fmla="*/ 5556250 w 6172200"/>
              <a:gd name="connsiteY11" fmla="*/ 292100 h 1536700"/>
              <a:gd name="connsiteX12" fmla="*/ 5829300 w 6172200"/>
              <a:gd name="connsiteY12" fmla="*/ 133350 h 1536700"/>
              <a:gd name="connsiteX13" fmla="*/ 6172200 w 6172200"/>
              <a:gd name="connsiteY13" fmla="*/ 0 h 1536700"/>
              <a:gd name="connsiteX14" fmla="*/ 6172200 w 6172200"/>
              <a:gd name="connsiteY14" fmla="*/ 1536700 h 1536700"/>
              <a:gd name="connsiteX15" fmla="*/ 0 w 6172200"/>
              <a:gd name="connsiteY15" fmla="*/ 1536700 h 1536700"/>
              <a:gd name="connsiteX0" fmla="*/ 0 w 6172200"/>
              <a:gd name="connsiteY0" fmla="*/ 1536700 h 1536746"/>
              <a:gd name="connsiteX1" fmla="*/ 0 w 6172200"/>
              <a:gd name="connsiteY1" fmla="*/ 1473200 h 1536746"/>
              <a:gd name="connsiteX2" fmla="*/ 450850 w 6172200"/>
              <a:gd name="connsiteY2" fmla="*/ 1454150 h 1536746"/>
              <a:gd name="connsiteX3" fmla="*/ 895350 w 6172200"/>
              <a:gd name="connsiteY3" fmla="*/ 1371600 h 1536746"/>
              <a:gd name="connsiteX4" fmla="*/ 1320800 w 6172200"/>
              <a:gd name="connsiteY4" fmla="*/ 1257300 h 1536746"/>
              <a:gd name="connsiteX5" fmla="*/ 1778000 w 6172200"/>
              <a:gd name="connsiteY5" fmla="*/ 1174750 h 1536746"/>
              <a:gd name="connsiteX6" fmla="*/ 2241550 w 6172200"/>
              <a:gd name="connsiteY6" fmla="*/ 1092200 h 1536746"/>
              <a:gd name="connsiteX7" fmla="*/ 2658269 w 6172200"/>
              <a:gd name="connsiteY7" fmla="*/ 1047750 h 1536746"/>
              <a:gd name="connsiteX8" fmla="*/ 4419600 w 6172200"/>
              <a:gd name="connsiteY8" fmla="*/ 952500 h 1536746"/>
              <a:gd name="connsiteX9" fmla="*/ 4857750 w 6172200"/>
              <a:gd name="connsiteY9" fmla="*/ 742950 h 1536746"/>
              <a:gd name="connsiteX10" fmla="*/ 5226050 w 6172200"/>
              <a:gd name="connsiteY10" fmla="*/ 508000 h 1536746"/>
              <a:gd name="connsiteX11" fmla="*/ 5556250 w 6172200"/>
              <a:gd name="connsiteY11" fmla="*/ 292100 h 1536746"/>
              <a:gd name="connsiteX12" fmla="*/ 5829300 w 6172200"/>
              <a:gd name="connsiteY12" fmla="*/ 133350 h 1536746"/>
              <a:gd name="connsiteX13" fmla="*/ 6172200 w 6172200"/>
              <a:gd name="connsiteY13" fmla="*/ 0 h 1536746"/>
              <a:gd name="connsiteX14" fmla="*/ 6172200 w 6172200"/>
              <a:gd name="connsiteY14" fmla="*/ 1536700 h 1536746"/>
              <a:gd name="connsiteX15" fmla="*/ 2664618 w 6172200"/>
              <a:gd name="connsiteY15" fmla="*/ 1536746 h 1536746"/>
              <a:gd name="connsiteX16" fmla="*/ 0 w 6172200"/>
              <a:gd name="connsiteY16" fmla="*/ 1536700 h 1536746"/>
              <a:gd name="connsiteX0" fmla="*/ 0 w 6172200"/>
              <a:gd name="connsiteY0" fmla="*/ 1536700 h 1536746"/>
              <a:gd name="connsiteX1" fmla="*/ 0 w 6172200"/>
              <a:gd name="connsiteY1" fmla="*/ 1473200 h 1536746"/>
              <a:gd name="connsiteX2" fmla="*/ 450850 w 6172200"/>
              <a:gd name="connsiteY2" fmla="*/ 1454150 h 1536746"/>
              <a:gd name="connsiteX3" fmla="*/ 895350 w 6172200"/>
              <a:gd name="connsiteY3" fmla="*/ 1371600 h 1536746"/>
              <a:gd name="connsiteX4" fmla="*/ 1320800 w 6172200"/>
              <a:gd name="connsiteY4" fmla="*/ 1257300 h 1536746"/>
              <a:gd name="connsiteX5" fmla="*/ 1778000 w 6172200"/>
              <a:gd name="connsiteY5" fmla="*/ 1174750 h 1536746"/>
              <a:gd name="connsiteX6" fmla="*/ 2241550 w 6172200"/>
              <a:gd name="connsiteY6" fmla="*/ 1092200 h 1536746"/>
              <a:gd name="connsiteX7" fmla="*/ 2658269 w 6172200"/>
              <a:gd name="connsiteY7" fmla="*/ 1047750 h 1536746"/>
              <a:gd name="connsiteX8" fmla="*/ 4857750 w 6172200"/>
              <a:gd name="connsiteY8" fmla="*/ 742950 h 1536746"/>
              <a:gd name="connsiteX9" fmla="*/ 5226050 w 6172200"/>
              <a:gd name="connsiteY9" fmla="*/ 508000 h 1536746"/>
              <a:gd name="connsiteX10" fmla="*/ 5556250 w 6172200"/>
              <a:gd name="connsiteY10" fmla="*/ 292100 h 1536746"/>
              <a:gd name="connsiteX11" fmla="*/ 5829300 w 6172200"/>
              <a:gd name="connsiteY11" fmla="*/ 133350 h 1536746"/>
              <a:gd name="connsiteX12" fmla="*/ 6172200 w 6172200"/>
              <a:gd name="connsiteY12" fmla="*/ 0 h 1536746"/>
              <a:gd name="connsiteX13" fmla="*/ 6172200 w 6172200"/>
              <a:gd name="connsiteY13" fmla="*/ 1536700 h 1536746"/>
              <a:gd name="connsiteX14" fmla="*/ 2664618 w 6172200"/>
              <a:gd name="connsiteY14" fmla="*/ 1536746 h 1536746"/>
              <a:gd name="connsiteX15" fmla="*/ 0 w 6172200"/>
              <a:gd name="connsiteY15" fmla="*/ 1536700 h 1536746"/>
              <a:gd name="connsiteX0" fmla="*/ 0 w 6172200"/>
              <a:gd name="connsiteY0" fmla="*/ 1536700 h 1536746"/>
              <a:gd name="connsiteX1" fmla="*/ 0 w 6172200"/>
              <a:gd name="connsiteY1" fmla="*/ 1473200 h 1536746"/>
              <a:gd name="connsiteX2" fmla="*/ 450850 w 6172200"/>
              <a:gd name="connsiteY2" fmla="*/ 1454150 h 1536746"/>
              <a:gd name="connsiteX3" fmla="*/ 895350 w 6172200"/>
              <a:gd name="connsiteY3" fmla="*/ 1371600 h 1536746"/>
              <a:gd name="connsiteX4" fmla="*/ 1320800 w 6172200"/>
              <a:gd name="connsiteY4" fmla="*/ 1257300 h 1536746"/>
              <a:gd name="connsiteX5" fmla="*/ 1778000 w 6172200"/>
              <a:gd name="connsiteY5" fmla="*/ 1174750 h 1536746"/>
              <a:gd name="connsiteX6" fmla="*/ 2241550 w 6172200"/>
              <a:gd name="connsiteY6" fmla="*/ 1092200 h 1536746"/>
              <a:gd name="connsiteX7" fmla="*/ 2658269 w 6172200"/>
              <a:gd name="connsiteY7" fmla="*/ 1047750 h 1536746"/>
              <a:gd name="connsiteX8" fmla="*/ 5226050 w 6172200"/>
              <a:gd name="connsiteY8" fmla="*/ 508000 h 1536746"/>
              <a:gd name="connsiteX9" fmla="*/ 5556250 w 6172200"/>
              <a:gd name="connsiteY9" fmla="*/ 292100 h 1536746"/>
              <a:gd name="connsiteX10" fmla="*/ 5829300 w 6172200"/>
              <a:gd name="connsiteY10" fmla="*/ 133350 h 1536746"/>
              <a:gd name="connsiteX11" fmla="*/ 6172200 w 6172200"/>
              <a:gd name="connsiteY11" fmla="*/ 0 h 1536746"/>
              <a:gd name="connsiteX12" fmla="*/ 6172200 w 6172200"/>
              <a:gd name="connsiteY12" fmla="*/ 1536700 h 1536746"/>
              <a:gd name="connsiteX13" fmla="*/ 2664618 w 6172200"/>
              <a:gd name="connsiteY13" fmla="*/ 1536746 h 1536746"/>
              <a:gd name="connsiteX14" fmla="*/ 0 w 6172200"/>
              <a:gd name="connsiteY14" fmla="*/ 1536700 h 1536746"/>
              <a:gd name="connsiteX0" fmla="*/ 0 w 6172200"/>
              <a:gd name="connsiteY0" fmla="*/ 1536700 h 1536746"/>
              <a:gd name="connsiteX1" fmla="*/ 0 w 6172200"/>
              <a:gd name="connsiteY1" fmla="*/ 1473200 h 1536746"/>
              <a:gd name="connsiteX2" fmla="*/ 450850 w 6172200"/>
              <a:gd name="connsiteY2" fmla="*/ 1454150 h 1536746"/>
              <a:gd name="connsiteX3" fmla="*/ 895350 w 6172200"/>
              <a:gd name="connsiteY3" fmla="*/ 1371600 h 1536746"/>
              <a:gd name="connsiteX4" fmla="*/ 1320800 w 6172200"/>
              <a:gd name="connsiteY4" fmla="*/ 1257300 h 1536746"/>
              <a:gd name="connsiteX5" fmla="*/ 1778000 w 6172200"/>
              <a:gd name="connsiteY5" fmla="*/ 1174750 h 1536746"/>
              <a:gd name="connsiteX6" fmla="*/ 2241550 w 6172200"/>
              <a:gd name="connsiteY6" fmla="*/ 1092200 h 1536746"/>
              <a:gd name="connsiteX7" fmla="*/ 2658269 w 6172200"/>
              <a:gd name="connsiteY7" fmla="*/ 1047750 h 1536746"/>
              <a:gd name="connsiteX8" fmla="*/ 5556250 w 6172200"/>
              <a:gd name="connsiteY8" fmla="*/ 292100 h 1536746"/>
              <a:gd name="connsiteX9" fmla="*/ 5829300 w 6172200"/>
              <a:gd name="connsiteY9" fmla="*/ 133350 h 1536746"/>
              <a:gd name="connsiteX10" fmla="*/ 6172200 w 6172200"/>
              <a:gd name="connsiteY10" fmla="*/ 0 h 1536746"/>
              <a:gd name="connsiteX11" fmla="*/ 6172200 w 6172200"/>
              <a:gd name="connsiteY11" fmla="*/ 1536700 h 1536746"/>
              <a:gd name="connsiteX12" fmla="*/ 2664618 w 6172200"/>
              <a:gd name="connsiteY12" fmla="*/ 1536746 h 1536746"/>
              <a:gd name="connsiteX13" fmla="*/ 0 w 6172200"/>
              <a:gd name="connsiteY13" fmla="*/ 1536700 h 1536746"/>
              <a:gd name="connsiteX0" fmla="*/ 0 w 6172200"/>
              <a:gd name="connsiteY0" fmla="*/ 1536700 h 1536746"/>
              <a:gd name="connsiteX1" fmla="*/ 0 w 6172200"/>
              <a:gd name="connsiteY1" fmla="*/ 1473200 h 1536746"/>
              <a:gd name="connsiteX2" fmla="*/ 450850 w 6172200"/>
              <a:gd name="connsiteY2" fmla="*/ 1454150 h 1536746"/>
              <a:gd name="connsiteX3" fmla="*/ 895350 w 6172200"/>
              <a:gd name="connsiteY3" fmla="*/ 1371600 h 1536746"/>
              <a:gd name="connsiteX4" fmla="*/ 1320800 w 6172200"/>
              <a:gd name="connsiteY4" fmla="*/ 1257300 h 1536746"/>
              <a:gd name="connsiteX5" fmla="*/ 1778000 w 6172200"/>
              <a:gd name="connsiteY5" fmla="*/ 1174750 h 1536746"/>
              <a:gd name="connsiteX6" fmla="*/ 2241550 w 6172200"/>
              <a:gd name="connsiteY6" fmla="*/ 1092200 h 1536746"/>
              <a:gd name="connsiteX7" fmla="*/ 2658269 w 6172200"/>
              <a:gd name="connsiteY7" fmla="*/ 1047750 h 1536746"/>
              <a:gd name="connsiteX8" fmla="*/ 5556250 w 6172200"/>
              <a:gd name="connsiteY8" fmla="*/ 292100 h 1536746"/>
              <a:gd name="connsiteX9" fmla="*/ 5829300 w 6172200"/>
              <a:gd name="connsiteY9" fmla="*/ 133350 h 1536746"/>
              <a:gd name="connsiteX10" fmla="*/ 6172200 w 6172200"/>
              <a:gd name="connsiteY10" fmla="*/ 0 h 1536746"/>
              <a:gd name="connsiteX11" fmla="*/ 2664618 w 6172200"/>
              <a:gd name="connsiteY11" fmla="*/ 1536746 h 1536746"/>
              <a:gd name="connsiteX12" fmla="*/ 0 w 6172200"/>
              <a:gd name="connsiteY12" fmla="*/ 1536700 h 1536746"/>
              <a:gd name="connsiteX0" fmla="*/ 0 w 5829300"/>
              <a:gd name="connsiteY0" fmla="*/ 1403350 h 1403396"/>
              <a:gd name="connsiteX1" fmla="*/ 0 w 5829300"/>
              <a:gd name="connsiteY1" fmla="*/ 1339850 h 1403396"/>
              <a:gd name="connsiteX2" fmla="*/ 450850 w 5829300"/>
              <a:gd name="connsiteY2" fmla="*/ 1320800 h 1403396"/>
              <a:gd name="connsiteX3" fmla="*/ 895350 w 5829300"/>
              <a:gd name="connsiteY3" fmla="*/ 1238250 h 1403396"/>
              <a:gd name="connsiteX4" fmla="*/ 1320800 w 5829300"/>
              <a:gd name="connsiteY4" fmla="*/ 1123950 h 1403396"/>
              <a:gd name="connsiteX5" fmla="*/ 1778000 w 5829300"/>
              <a:gd name="connsiteY5" fmla="*/ 1041400 h 1403396"/>
              <a:gd name="connsiteX6" fmla="*/ 2241550 w 5829300"/>
              <a:gd name="connsiteY6" fmla="*/ 958850 h 1403396"/>
              <a:gd name="connsiteX7" fmla="*/ 2658269 w 5829300"/>
              <a:gd name="connsiteY7" fmla="*/ 914400 h 1403396"/>
              <a:gd name="connsiteX8" fmla="*/ 5556250 w 5829300"/>
              <a:gd name="connsiteY8" fmla="*/ 158750 h 1403396"/>
              <a:gd name="connsiteX9" fmla="*/ 5829300 w 5829300"/>
              <a:gd name="connsiteY9" fmla="*/ 0 h 1403396"/>
              <a:gd name="connsiteX10" fmla="*/ 2664618 w 5829300"/>
              <a:gd name="connsiteY10" fmla="*/ 1403396 h 1403396"/>
              <a:gd name="connsiteX11" fmla="*/ 0 w 5829300"/>
              <a:gd name="connsiteY11" fmla="*/ 1403350 h 1403396"/>
              <a:gd name="connsiteX0" fmla="*/ 0 w 5556250"/>
              <a:gd name="connsiteY0" fmla="*/ 1244600 h 1244646"/>
              <a:gd name="connsiteX1" fmla="*/ 0 w 5556250"/>
              <a:gd name="connsiteY1" fmla="*/ 1181100 h 1244646"/>
              <a:gd name="connsiteX2" fmla="*/ 450850 w 5556250"/>
              <a:gd name="connsiteY2" fmla="*/ 1162050 h 1244646"/>
              <a:gd name="connsiteX3" fmla="*/ 895350 w 5556250"/>
              <a:gd name="connsiteY3" fmla="*/ 1079500 h 1244646"/>
              <a:gd name="connsiteX4" fmla="*/ 1320800 w 5556250"/>
              <a:gd name="connsiteY4" fmla="*/ 965200 h 1244646"/>
              <a:gd name="connsiteX5" fmla="*/ 1778000 w 5556250"/>
              <a:gd name="connsiteY5" fmla="*/ 882650 h 1244646"/>
              <a:gd name="connsiteX6" fmla="*/ 2241550 w 5556250"/>
              <a:gd name="connsiteY6" fmla="*/ 800100 h 1244646"/>
              <a:gd name="connsiteX7" fmla="*/ 2658269 w 5556250"/>
              <a:gd name="connsiteY7" fmla="*/ 755650 h 1244646"/>
              <a:gd name="connsiteX8" fmla="*/ 5556250 w 5556250"/>
              <a:gd name="connsiteY8" fmla="*/ 0 h 1244646"/>
              <a:gd name="connsiteX9" fmla="*/ 2664618 w 5556250"/>
              <a:gd name="connsiteY9" fmla="*/ 1244646 h 1244646"/>
              <a:gd name="connsiteX10" fmla="*/ 0 w 5556250"/>
              <a:gd name="connsiteY10" fmla="*/ 1244600 h 1244646"/>
              <a:gd name="connsiteX0" fmla="*/ 0 w 2664618"/>
              <a:gd name="connsiteY0" fmla="*/ 488950 h 488996"/>
              <a:gd name="connsiteX1" fmla="*/ 0 w 2664618"/>
              <a:gd name="connsiteY1" fmla="*/ 425450 h 488996"/>
              <a:gd name="connsiteX2" fmla="*/ 450850 w 2664618"/>
              <a:gd name="connsiteY2" fmla="*/ 406400 h 488996"/>
              <a:gd name="connsiteX3" fmla="*/ 895350 w 2664618"/>
              <a:gd name="connsiteY3" fmla="*/ 323850 h 488996"/>
              <a:gd name="connsiteX4" fmla="*/ 1320800 w 2664618"/>
              <a:gd name="connsiteY4" fmla="*/ 209550 h 488996"/>
              <a:gd name="connsiteX5" fmla="*/ 1778000 w 2664618"/>
              <a:gd name="connsiteY5" fmla="*/ 127000 h 488996"/>
              <a:gd name="connsiteX6" fmla="*/ 2241550 w 2664618"/>
              <a:gd name="connsiteY6" fmla="*/ 44450 h 488996"/>
              <a:gd name="connsiteX7" fmla="*/ 2658269 w 2664618"/>
              <a:gd name="connsiteY7" fmla="*/ 0 h 488996"/>
              <a:gd name="connsiteX8" fmla="*/ 2664618 w 2664618"/>
              <a:gd name="connsiteY8" fmla="*/ 488996 h 488996"/>
              <a:gd name="connsiteX9" fmla="*/ 0 w 2664618"/>
              <a:gd name="connsiteY9" fmla="*/ 488950 h 4889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664618" h="488996">
                <a:moveTo>
                  <a:pt x="0" y="488950"/>
                </a:moveTo>
                <a:lnTo>
                  <a:pt x="0" y="425450"/>
                </a:lnTo>
                <a:lnTo>
                  <a:pt x="450850" y="406400"/>
                </a:lnTo>
                <a:lnTo>
                  <a:pt x="895350" y="323850"/>
                </a:lnTo>
                <a:lnTo>
                  <a:pt x="1320800" y="209550"/>
                </a:lnTo>
                <a:lnTo>
                  <a:pt x="1778000" y="127000"/>
                </a:lnTo>
                <a:lnTo>
                  <a:pt x="2241550" y="44450"/>
                </a:lnTo>
                <a:lnTo>
                  <a:pt x="2658269" y="0"/>
                </a:lnTo>
                <a:cubicBezTo>
                  <a:pt x="2660385" y="162999"/>
                  <a:pt x="2662502" y="325997"/>
                  <a:pt x="2664618" y="488996"/>
                </a:cubicBezTo>
                <a:lnTo>
                  <a:pt x="0" y="488950"/>
                </a:lnTo>
                <a:close/>
              </a:path>
            </a:pathLst>
          </a:custGeom>
          <a:solidFill>
            <a:srgbClr val="FF3399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27" name="Text Box 54">
            <a:extLst>
              <a:ext uri="{FF2B5EF4-FFF2-40B4-BE49-F238E27FC236}">
                <a16:creationId xmlns:a16="http://schemas.microsoft.com/office/drawing/2014/main" id="{7128DB72-5779-4EDE-8830-97E24AF616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226" y="1799758"/>
            <a:ext cx="376588" cy="44105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vert270" wrap="square" lIns="0" tIns="0" rIns="0" bIns="0" anchor="t" anchorCtr="0" upright="1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lt-LT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medienos prieaugis ir jo komponentai, m</a:t>
            </a:r>
            <a:r>
              <a:rPr lang="lt-LT" sz="18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lt-LT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/ha</a:t>
            </a:r>
          </a:p>
        </p:txBody>
      </p:sp>
      <p:sp>
        <p:nvSpPr>
          <p:cNvPr id="28" name="Text Box 54">
            <a:extLst>
              <a:ext uri="{FF2B5EF4-FFF2-40B4-BE49-F238E27FC236}">
                <a16:creationId xmlns:a16="http://schemas.microsoft.com/office/drawing/2014/main" id="{E80087C3-89A8-450B-BB42-B938410C4D00}"/>
              </a:ext>
            </a:extLst>
          </p:cNvPr>
          <p:cNvSpPr txBox="1">
            <a:spLocks noChangeArrowheads="1"/>
          </p:cNvSpPr>
          <p:nvPr/>
        </p:nvSpPr>
        <p:spPr bwMode="auto">
          <a:xfrm rot="5400000">
            <a:off x="4607032" y="2598969"/>
            <a:ext cx="269023" cy="7954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0" tIns="0" rIns="0" bIns="0" anchor="t" anchorCtr="0" upright="1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lt-LT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amžiaus klasė</a:t>
            </a:r>
          </a:p>
        </p:txBody>
      </p:sp>
      <p:sp>
        <p:nvSpPr>
          <p:cNvPr id="31" name="Text Box 54">
            <a:extLst>
              <a:ext uri="{FF2B5EF4-FFF2-40B4-BE49-F238E27FC236}">
                <a16:creationId xmlns:a16="http://schemas.microsoft.com/office/drawing/2014/main" id="{828A066A-483E-4DF1-8F0D-43AEE563F6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00701" y="1880268"/>
            <a:ext cx="2325992" cy="600324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 rot="0" vert="horz" wrap="square" lIns="0" tIns="0" rIns="0" bIns="0" anchor="t" anchorCtr="0" upright="1">
            <a:noAutofit/>
          </a:bodyPr>
          <a:lstStyle/>
          <a:p>
            <a:pPr algn="l">
              <a:lnSpc>
                <a:spcPct val="107000"/>
              </a:lnSpc>
              <a:spcAft>
                <a:spcPts val="800"/>
              </a:spcAft>
            </a:pPr>
            <a:r>
              <a:rPr lang="lt-LT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metinis medienos tūrio prieaugis (Z</a:t>
            </a:r>
            <a:r>
              <a:rPr lang="lt-LT" sz="2000" b="1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</a:t>
            </a:r>
            <a:r>
              <a:rPr lang="lt-LT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7A343544-DDFC-4030-90C1-CF23A2A46D5D}"/>
              </a:ext>
            </a:extLst>
          </p:cNvPr>
          <p:cNvSpPr/>
          <p:nvPr/>
        </p:nvSpPr>
        <p:spPr bwMode="auto">
          <a:xfrm>
            <a:off x="3721100" y="2222500"/>
            <a:ext cx="520700" cy="279400"/>
          </a:xfrm>
          <a:custGeom>
            <a:avLst/>
            <a:gdLst>
              <a:gd name="connsiteX0" fmla="*/ 0 w 520700"/>
              <a:gd name="connsiteY0" fmla="*/ 279400 h 279400"/>
              <a:gd name="connsiteX1" fmla="*/ 254000 w 520700"/>
              <a:gd name="connsiteY1" fmla="*/ 0 h 279400"/>
              <a:gd name="connsiteX2" fmla="*/ 520700 w 520700"/>
              <a:gd name="connsiteY2" fmla="*/ 0 h 279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20700" h="279400">
                <a:moveTo>
                  <a:pt x="0" y="279400"/>
                </a:moveTo>
                <a:lnTo>
                  <a:pt x="254000" y="0"/>
                </a:lnTo>
                <a:lnTo>
                  <a:pt x="520700" y="0"/>
                </a:lnTo>
              </a:path>
            </a:pathLst>
          </a:custGeom>
          <a:noFill/>
          <a:ln w="12700" cap="flat" cmpd="sng" algn="ctr">
            <a:solidFill>
              <a:schemeClr val="tx1"/>
            </a:solidFill>
            <a:prstDash val="solid"/>
            <a:round/>
            <a:headEnd type="oval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42900" marR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35" name="Text Box 54">
            <a:extLst>
              <a:ext uri="{FF2B5EF4-FFF2-40B4-BE49-F238E27FC236}">
                <a16:creationId xmlns:a16="http://schemas.microsoft.com/office/drawing/2014/main" id="{5E5072F5-1C34-4F5F-A993-1C62C6E232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55803" y="2871470"/>
            <a:ext cx="1181095" cy="558800"/>
          </a:xfrm>
          <a:prstGeom prst="rect">
            <a:avLst/>
          </a:prstGeom>
          <a:noFill/>
          <a:ln>
            <a:noFill/>
          </a:ln>
          <a:extLst/>
        </p:spPr>
        <p:txBody>
          <a:bodyPr rot="0" vert="horz" wrap="square" lIns="0" tIns="0" rIns="0" bIns="0" anchor="t" anchorCtr="0" upright="1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lt-LT" sz="1800" b="1" dirty="0"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kaupiamas</a:t>
            </a:r>
            <a:br>
              <a:rPr lang="lt-LT" sz="1800" b="1" dirty="0"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lt-LT" sz="1800" b="1" dirty="0"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tūris</a:t>
            </a:r>
          </a:p>
        </p:txBody>
      </p:sp>
      <p:sp>
        <p:nvSpPr>
          <p:cNvPr id="39" name="Text Box 54">
            <a:extLst>
              <a:ext uri="{FF2B5EF4-FFF2-40B4-BE49-F238E27FC236}">
                <a16:creationId xmlns:a16="http://schemas.microsoft.com/office/drawing/2014/main" id="{B9075C67-F6BC-4422-9771-BD2B94E142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26693" y="5032236"/>
            <a:ext cx="1139652" cy="343355"/>
          </a:xfrm>
          <a:prstGeom prst="rect">
            <a:avLst/>
          </a:prstGeom>
          <a:noFill/>
          <a:ln>
            <a:noFill/>
          </a:ln>
          <a:extLst/>
        </p:spPr>
        <p:txBody>
          <a:bodyPr rot="0" vert="horz" wrap="square" lIns="0" tIns="0" rIns="0" bIns="0" anchor="t" anchorCtr="0" upright="1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lt-LT" sz="1800" b="1" dirty="0"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atkritimas</a:t>
            </a:r>
          </a:p>
        </p:txBody>
      </p:sp>
      <p:sp>
        <p:nvSpPr>
          <p:cNvPr id="43" name="Text Box 54">
            <a:extLst>
              <a:ext uri="{FF2B5EF4-FFF2-40B4-BE49-F238E27FC236}">
                <a16:creationId xmlns:a16="http://schemas.microsoft.com/office/drawing/2014/main" id="{7143ECDA-307B-4C9E-977C-1B36F796DF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4550" y="1943597"/>
            <a:ext cx="2616994" cy="269025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 rot="0" vert="horz" wrap="square" lIns="0" tIns="0" rIns="0" bIns="0" anchor="t" anchorCtr="0" upright="1">
            <a:noAutofit/>
          </a:bodyPr>
          <a:lstStyle/>
          <a:p>
            <a:pPr algn="l">
              <a:lnSpc>
                <a:spcPct val="107000"/>
              </a:lnSpc>
              <a:spcAft>
                <a:spcPts val="800"/>
              </a:spcAft>
            </a:pPr>
            <a:r>
              <a:rPr lang="lt-LT" sz="20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nutrauktas naudojimas</a:t>
            </a:r>
          </a:p>
        </p:txBody>
      </p:sp>
      <p:sp>
        <p:nvSpPr>
          <p:cNvPr id="42" name="Freeform: Shape 41">
            <a:extLst>
              <a:ext uri="{FF2B5EF4-FFF2-40B4-BE49-F238E27FC236}">
                <a16:creationId xmlns:a16="http://schemas.microsoft.com/office/drawing/2014/main" id="{C8AA5B54-B0FD-4EBF-B56C-5A9C97270E4A}"/>
              </a:ext>
            </a:extLst>
          </p:cNvPr>
          <p:cNvSpPr/>
          <p:nvPr/>
        </p:nvSpPr>
        <p:spPr bwMode="auto">
          <a:xfrm flipH="1">
            <a:off x="3244851" y="2141583"/>
            <a:ext cx="184149" cy="279400"/>
          </a:xfrm>
          <a:custGeom>
            <a:avLst/>
            <a:gdLst>
              <a:gd name="connsiteX0" fmla="*/ 0 w 520700"/>
              <a:gd name="connsiteY0" fmla="*/ 279400 h 279400"/>
              <a:gd name="connsiteX1" fmla="*/ 254000 w 520700"/>
              <a:gd name="connsiteY1" fmla="*/ 0 h 279400"/>
              <a:gd name="connsiteX2" fmla="*/ 520700 w 520700"/>
              <a:gd name="connsiteY2" fmla="*/ 0 h 279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20700" h="279400">
                <a:moveTo>
                  <a:pt x="0" y="279400"/>
                </a:moveTo>
                <a:lnTo>
                  <a:pt x="254000" y="0"/>
                </a:lnTo>
                <a:lnTo>
                  <a:pt x="520700" y="0"/>
                </a:lnTo>
              </a:path>
            </a:pathLst>
          </a:custGeom>
          <a:noFill/>
          <a:ln w="12700" cap="flat" cmpd="sng" algn="ctr">
            <a:solidFill>
              <a:srgbClr val="FF0000"/>
            </a:solidFill>
            <a:prstDash val="solid"/>
            <a:round/>
            <a:headEnd type="oval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42900" marR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00C4A176-5DFB-4264-AE6E-011B9EC29BEC}"/>
              </a:ext>
            </a:extLst>
          </p:cNvPr>
          <p:cNvCxnSpPr/>
          <p:nvPr/>
        </p:nvCxnSpPr>
        <p:spPr bwMode="auto">
          <a:xfrm>
            <a:off x="775074" y="1902575"/>
            <a:ext cx="2" cy="4140085"/>
          </a:xfrm>
          <a:prstGeom prst="line">
            <a:avLst/>
          </a:prstGeom>
          <a:solidFill>
            <a:schemeClr val="bg2">
              <a:alpha val="50000"/>
            </a:schemeClr>
          </a:solidFill>
          <a:ln w="1270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472578B8-F854-4A2E-A457-32743884F275}"/>
              </a:ext>
            </a:extLst>
          </p:cNvPr>
          <p:cNvCxnSpPr>
            <a:cxnSpLocks/>
          </p:cNvCxnSpPr>
          <p:nvPr/>
        </p:nvCxnSpPr>
        <p:spPr bwMode="auto">
          <a:xfrm flipH="1">
            <a:off x="747776" y="6041296"/>
            <a:ext cx="7970774" cy="1"/>
          </a:xfrm>
          <a:prstGeom prst="line">
            <a:avLst/>
          </a:prstGeom>
          <a:solidFill>
            <a:schemeClr val="bg2">
              <a:alpha val="50000"/>
            </a:schemeClr>
          </a:solidFill>
          <a:ln w="1270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4" name="Text Box 54">
            <a:extLst>
              <a:ext uri="{FF2B5EF4-FFF2-40B4-BE49-F238E27FC236}">
                <a16:creationId xmlns:a16="http://schemas.microsoft.com/office/drawing/2014/main" id="{6C4DEC44-3371-4621-825E-D6034DAE80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08010" y="4213463"/>
            <a:ext cx="2676673" cy="364020"/>
          </a:xfrm>
          <a:prstGeom prst="rect">
            <a:avLst/>
          </a:prstGeom>
          <a:noFill/>
          <a:ln>
            <a:noFill/>
          </a:ln>
          <a:extLst/>
        </p:spPr>
        <p:txBody>
          <a:bodyPr rot="0" vert="horz" wrap="square" lIns="0" tIns="0" rIns="0" bIns="0" anchor="t" anchorCtr="0" upright="1">
            <a:noAutofit/>
          </a:bodyPr>
          <a:lstStyle/>
          <a:p>
            <a:pPr algn="l">
              <a:lnSpc>
                <a:spcPct val="107000"/>
              </a:lnSpc>
              <a:spcAft>
                <a:spcPts val="800"/>
              </a:spcAft>
            </a:pPr>
            <a:r>
              <a:rPr lang="lt-LT" sz="1800" b="1" dirty="0"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NEŪKININKAUJAMI MIŠKAI</a:t>
            </a:r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DBF3313C-93B2-4ED5-9DE8-3829915B541B}"/>
              </a:ext>
            </a:extLst>
          </p:cNvPr>
          <p:cNvSpPr/>
          <p:nvPr/>
        </p:nvSpPr>
        <p:spPr bwMode="auto">
          <a:xfrm>
            <a:off x="2078985" y="3064508"/>
            <a:ext cx="4876168" cy="1890123"/>
          </a:xfrm>
          <a:custGeom>
            <a:avLst/>
            <a:gdLst>
              <a:gd name="connsiteX0" fmla="*/ 0 w 6172200"/>
              <a:gd name="connsiteY0" fmla="*/ 1536700 h 1536700"/>
              <a:gd name="connsiteX1" fmla="*/ 0 w 6172200"/>
              <a:gd name="connsiteY1" fmla="*/ 1473200 h 1536700"/>
              <a:gd name="connsiteX2" fmla="*/ 450850 w 6172200"/>
              <a:gd name="connsiteY2" fmla="*/ 1454150 h 1536700"/>
              <a:gd name="connsiteX3" fmla="*/ 895350 w 6172200"/>
              <a:gd name="connsiteY3" fmla="*/ 1371600 h 1536700"/>
              <a:gd name="connsiteX4" fmla="*/ 1320800 w 6172200"/>
              <a:gd name="connsiteY4" fmla="*/ 1257300 h 1536700"/>
              <a:gd name="connsiteX5" fmla="*/ 1778000 w 6172200"/>
              <a:gd name="connsiteY5" fmla="*/ 1174750 h 1536700"/>
              <a:gd name="connsiteX6" fmla="*/ 2241550 w 6172200"/>
              <a:gd name="connsiteY6" fmla="*/ 1092200 h 1536700"/>
              <a:gd name="connsiteX7" fmla="*/ 2641600 w 6172200"/>
              <a:gd name="connsiteY7" fmla="*/ 1047750 h 1536700"/>
              <a:gd name="connsiteX8" fmla="*/ 3105150 w 6172200"/>
              <a:gd name="connsiteY8" fmla="*/ 1035050 h 1536700"/>
              <a:gd name="connsiteX9" fmla="*/ 3549650 w 6172200"/>
              <a:gd name="connsiteY9" fmla="*/ 1035050 h 1536700"/>
              <a:gd name="connsiteX10" fmla="*/ 3981450 w 6172200"/>
              <a:gd name="connsiteY10" fmla="*/ 1009650 h 1536700"/>
              <a:gd name="connsiteX11" fmla="*/ 4419600 w 6172200"/>
              <a:gd name="connsiteY11" fmla="*/ 958850 h 1536700"/>
              <a:gd name="connsiteX12" fmla="*/ 4857750 w 6172200"/>
              <a:gd name="connsiteY12" fmla="*/ 742950 h 1536700"/>
              <a:gd name="connsiteX13" fmla="*/ 5226050 w 6172200"/>
              <a:gd name="connsiteY13" fmla="*/ 508000 h 1536700"/>
              <a:gd name="connsiteX14" fmla="*/ 5556250 w 6172200"/>
              <a:gd name="connsiteY14" fmla="*/ 292100 h 1536700"/>
              <a:gd name="connsiteX15" fmla="*/ 5740400 w 6172200"/>
              <a:gd name="connsiteY15" fmla="*/ 158750 h 1536700"/>
              <a:gd name="connsiteX16" fmla="*/ 6172200 w 6172200"/>
              <a:gd name="connsiteY16" fmla="*/ 0 h 1536700"/>
              <a:gd name="connsiteX17" fmla="*/ 6172200 w 6172200"/>
              <a:gd name="connsiteY17" fmla="*/ 1536700 h 1536700"/>
              <a:gd name="connsiteX18" fmla="*/ 0 w 6172200"/>
              <a:gd name="connsiteY18" fmla="*/ 1536700 h 1536700"/>
              <a:gd name="connsiteX0" fmla="*/ 0 w 6172200"/>
              <a:gd name="connsiteY0" fmla="*/ 1536700 h 1536700"/>
              <a:gd name="connsiteX1" fmla="*/ 0 w 6172200"/>
              <a:gd name="connsiteY1" fmla="*/ 1473200 h 1536700"/>
              <a:gd name="connsiteX2" fmla="*/ 450850 w 6172200"/>
              <a:gd name="connsiteY2" fmla="*/ 1454150 h 1536700"/>
              <a:gd name="connsiteX3" fmla="*/ 895350 w 6172200"/>
              <a:gd name="connsiteY3" fmla="*/ 1371600 h 1536700"/>
              <a:gd name="connsiteX4" fmla="*/ 1320800 w 6172200"/>
              <a:gd name="connsiteY4" fmla="*/ 1257300 h 1536700"/>
              <a:gd name="connsiteX5" fmla="*/ 1778000 w 6172200"/>
              <a:gd name="connsiteY5" fmla="*/ 1174750 h 1536700"/>
              <a:gd name="connsiteX6" fmla="*/ 2241550 w 6172200"/>
              <a:gd name="connsiteY6" fmla="*/ 1092200 h 1536700"/>
              <a:gd name="connsiteX7" fmla="*/ 2641600 w 6172200"/>
              <a:gd name="connsiteY7" fmla="*/ 1047750 h 1536700"/>
              <a:gd name="connsiteX8" fmla="*/ 3105150 w 6172200"/>
              <a:gd name="connsiteY8" fmla="*/ 1035050 h 1536700"/>
              <a:gd name="connsiteX9" fmla="*/ 3549650 w 6172200"/>
              <a:gd name="connsiteY9" fmla="*/ 1035050 h 1536700"/>
              <a:gd name="connsiteX10" fmla="*/ 3981450 w 6172200"/>
              <a:gd name="connsiteY10" fmla="*/ 1009650 h 1536700"/>
              <a:gd name="connsiteX11" fmla="*/ 4419600 w 6172200"/>
              <a:gd name="connsiteY11" fmla="*/ 958850 h 1536700"/>
              <a:gd name="connsiteX12" fmla="*/ 4857750 w 6172200"/>
              <a:gd name="connsiteY12" fmla="*/ 742950 h 1536700"/>
              <a:gd name="connsiteX13" fmla="*/ 5226050 w 6172200"/>
              <a:gd name="connsiteY13" fmla="*/ 508000 h 1536700"/>
              <a:gd name="connsiteX14" fmla="*/ 5556250 w 6172200"/>
              <a:gd name="connsiteY14" fmla="*/ 292100 h 1536700"/>
              <a:gd name="connsiteX15" fmla="*/ 5759450 w 6172200"/>
              <a:gd name="connsiteY15" fmla="*/ 152400 h 1536700"/>
              <a:gd name="connsiteX16" fmla="*/ 6172200 w 6172200"/>
              <a:gd name="connsiteY16" fmla="*/ 0 h 1536700"/>
              <a:gd name="connsiteX17" fmla="*/ 6172200 w 6172200"/>
              <a:gd name="connsiteY17" fmla="*/ 1536700 h 1536700"/>
              <a:gd name="connsiteX18" fmla="*/ 0 w 6172200"/>
              <a:gd name="connsiteY18" fmla="*/ 1536700 h 1536700"/>
              <a:gd name="connsiteX0" fmla="*/ 0 w 6172200"/>
              <a:gd name="connsiteY0" fmla="*/ 1536700 h 1536700"/>
              <a:gd name="connsiteX1" fmla="*/ 0 w 6172200"/>
              <a:gd name="connsiteY1" fmla="*/ 1473200 h 1536700"/>
              <a:gd name="connsiteX2" fmla="*/ 450850 w 6172200"/>
              <a:gd name="connsiteY2" fmla="*/ 1454150 h 1536700"/>
              <a:gd name="connsiteX3" fmla="*/ 895350 w 6172200"/>
              <a:gd name="connsiteY3" fmla="*/ 1371600 h 1536700"/>
              <a:gd name="connsiteX4" fmla="*/ 1320800 w 6172200"/>
              <a:gd name="connsiteY4" fmla="*/ 1257300 h 1536700"/>
              <a:gd name="connsiteX5" fmla="*/ 1778000 w 6172200"/>
              <a:gd name="connsiteY5" fmla="*/ 1174750 h 1536700"/>
              <a:gd name="connsiteX6" fmla="*/ 2241550 w 6172200"/>
              <a:gd name="connsiteY6" fmla="*/ 1092200 h 1536700"/>
              <a:gd name="connsiteX7" fmla="*/ 2641600 w 6172200"/>
              <a:gd name="connsiteY7" fmla="*/ 1047750 h 1536700"/>
              <a:gd name="connsiteX8" fmla="*/ 3105150 w 6172200"/>
              <a:gd name="connsiteY8" fmla="*/ 1035050 h 1536700"/>
              <a:gd name="connsiteX9" fmla="*/ 3549650 w 6172200"/>
              <a:gd name="connsiteY9" fmla="*/ 1035050 h 1536700"/>
              <a:gd name="connsiteX10" fmla="*/ 3981450 w 6172200"/>
              <a:gd name="connsiteY10" fmla="*/ 1009650 h 1536700"/>
              <a:gd name="connsiteX11" fmla="*/ 4419600 w 6172200"/>
              <a:gd name="connsiteY11" fmla="*/ 958850 h 1536700"/>
              <a:gd name="connsiteX12" fmla="*/ 4857750 w 6172200"/>
              <a:gd name="connsiteY12" fmla="*/ 742950 h 1536700"/>
              <a:gd name="connsiteX13" fmla="*/ 5226050 w 6172200"/>
              <a:gd name="connsiteY13" fmla="*/ 508000 h 1536700"/>
              <a:gd name="connsiteX14" fmla="*/ 5556250 w 6172200"/>
              <a:gd name="connsiteY14" fmla="*/ 292100 h 1536700"/>
              <a:gd name="connsiteX15" fmla="*/ 5759450 w 6172200"/>
              <a:gd name="connsiteY15" fmla="*/ 152400 h 1536700"/>
              <a:gd name="connsiteX16" fmla="*/ 6172200 w 6172200"/>
              <a:gd name="connsiteY16" fmla="*/ 0 h 1536700"/>
              <a:gd name="connsiteX17" fmla="*/ 6172200 w 6172200"/>
              <a:gd name="connsiteY17" fmla="*/ 1536700 h 1536700"/>
              <a:gd name="connsiteX18" fmla="*/ 0 w 6172200"/>
              <a:gd name="connsiteY18" fmla="*/ 1536700 h 1536700"/>
              <a:gd name="connsiteX0" fmla="*/ 0 w 6172200"/>
              <a:gd name="connsiteY0" fmla="*/ 1536700 h 1536700"/>
              <a:gd name="connsiteX1" fmla="*/ 0 w 6172200"/>
              <a:gd name="connsiteY1" fmla="*/ 1473200 h 1536700"/>
              <a:gd name="connsiteX2" fmla="*/ 450850 w 6172200"/>
              <a:gd name="connsiteY2" fmla="*/ 1454150 h 1536700"/>
              <a:gd name="connsiteX3" fmla="*/ 895350 w 6172200"/>
              <a:gd name="connsiteY3" fmla="*/ 1371600 h 1536700"/>
              <a:gd name="connsiteX4" fmla="*/ 1320800 w 6172200"/>
              <a:gd name="connsiteY4" fmla="*/ 1257300 h 1536700"/>
              <a:gd name="connsiteX5" fmla="*/ 1778000 w 6172200"/>
              <a:gd name="connsiteY5" fmla="*/ 1174750 h 1536700"/>
              <a:gd name="connsiteX6" fmla="*/ 2241550 w 6172200"/>
              <a:gd name="connsiteY6" fmla="*/ 1092200 h 1536700"/>
              <a:gd name="connsiteX7" fmla="*/ 2641600 w 6172200"/>
              <a:gd name="connsiteY7" fmla="*/ 1047750 h 1536700"/>
              <a:gd name="connsiteX8" fmla="*/ 3105150 w 6172200"/>
              <a:gd name="connsiteY8" fmla="*/ 1035050 h 1536700"/>
              <a:gd name="connsiteX9" fmla="*/ 3549650 w 6172200"/>
              <a:gd name="connsiteY9" fmla="*/ 1035050 h 1536700"/>
              <a:gd name="connsiteX10" fmla="*/ 3981450 w 6172200"/>
              <a:gd name="connsiteY10" fmla="*/ 1009650 h 1536700"/>
              <a:gd name="connsiteX11" fmla="*/ 4419600 w 6172200"/>
              <a:gd name="connsiteY11" fmla="*/ 958850 h 1536700"/>
              <a:gd name="connsiteX12" fmla="*/ 4857750 w 6172200"/>
              <a:gd name="connsiteY12" fmla="*/ 742950 h 1536700"/>
              <a:gd name="connsiteX13" fmla="*/ 5226050 w 6172200"/>
              <a:gd name="connsiteY13" fmla="*/ 508000 h 1536700"/>
              <a:gd name="connsiteX14" fmla="*/ 5556250 w 6172200"/>
              <a:gd name="connsiteY14" fmla="*/ 292100 h 1536700"/>
              <a:gd name="connsiteX15" fmla="*/ 5759450 w 6172200"/>
              <a:gd name="connsiteY15" fmla="*/ 152400 h 1536700"/>
              <a:gd name="connsiteX16" fmla="*/ 6172200 w 6172200"/>
              <a:gd name="connsiteY16" fmla="*/ 0 h 1536700"/>
              <a:gd name="connsiteX17" fmla="*/ 6172200 w 6172200"/>
              <a:gd name="connsiteY17" fmla="*/ 1536700 h 1536700"/>
              <a:gd name="connsiteX18" fmla="*/ 0 w 6172200"/>
              <a:gd name="connsiteY18" fmla="*/ 1536700 h 1536700"/>
              <a:gd name="connsiteX0" fmla="*/ 0 w 6172200"/>
              <a:gd name="connsiteY0" fmla="*/ 1536700 h 1536700"/>
              <a:gd name="connsiteX1" fmla="*/ 0 w 6172200"/>
              <a:gd name="connsiteY1" fmla="*/ 1473200 h 1536700"/>
              <a:gd name="connsiteX2" fmla="*/ 450850 w 6172200"/>
              <a:gd name="connsiteY2" fmla="*/ 1454150 h 1536700"/>
              <a:gd name="connsiteX3" fmla="*/ 895350 w 6172200"/>
              <a:gd name="connsiteY3" fmla="*/ 1371600 h 1536700"/>
              <a:gd name="connsiteX4" fmla="*/ 1320800 w 6172200"/>
              <a:gd name="connsiteY4" fmla="*/ 1257300 h 1536700"/>
              <a:gd name="connsiteX5" fmla="*/ 1778000 w 6172200"/>
              <a:gd name="connsiteY5" fmla="*/ 1174750 h 1536700"/>
              <a:gd name="connsiteX6" fmla="*/ 2241550 w 6172200"/>
              <a:gd name="connsiteY6" fmla="*/ 1092200 h 1536700"/>
              <a:gd name="connsiteX7" fmla="*/ 2641600 w 6172200"/>
              <a:gd name="connsiteY7" fmla="*/ 1047750 h 1536700"/>
              <a:gd name="connsiteX8" fmla="*/ 3105150 w 6172200"/>
              <a:gd name="connsiteY8" fmla="*/ 1035050 h 1536700"/>
              <a:gd name="connsiteX9" fmla="*/ 3549650 w 6172200"/>
              <a:gd name="connsiteY9" fmla="*/ 1035050 h 1536700"/>
              <a:gd name="connsiteX10" fmla="*/ 3981450 w 6172200"/>
              <a:gd name="connsiteY10" fmla="*/ 1009650 h 1536700"/>
              <a:gd name="connsiteX11" fmla="*/ 4419600 w 6172200"/>
              <a:gd name="connsiteY11" fmla="*/ 958850 h 1536700"/>
              <a:gd name="connsiteX12" fmla="*/ 4857750 w 6172200"/>
              <a:gd name="connsiteY12" fmla="*/ 742950 h 1536700"/>
              <a:gd name="connsiteX13" fmla="*/ 5226050 w 6172200"/>
              <a:gd name="connsiteY13" fmla="*/ 508000 h 1536700"/>
              <a:gd name="connsiteX14" fmla="*/ 5556250 w 6172200"/>
              <a:gd name="connsiteY14" fmla="*/ 292100 h 1536700"/>
              <a:gd name="connsiteX15" fmla="*/ 5829300 w 6172200"/>
              <a:gd name="connsiteY15" fmla="*/ 133350 h 1536700"/>
              <a:gd name="connsiteX16" fmla="*/ 6172200 w 6172200"/>
              <a:gd name="connsiteY16" fmla="*/ 0 h 1536700"/>
              <a:gd name="connsiteX17" fmla="*/ 6172200 w 6172200"/>
              <a:gd name="connsiteY17" fmla="*/ 1536700 h 1536700"/>
              <a:gd name="connsiteX18" fmla="*/ 0 w 6172200"/>
              <a:gd name="connsiteY18" fmla="*/ 1536700 h 1536700"/>
              <a:gd name="connsiteX0" fmla="*/ 0 w 6172200"/>
              <a:gd name="connsiteY0" fmla="*/ 1536700 h 1536700"/>
              <a:gd name="connsiteX1" fmla="*/ 0 w 6172200"/>
              <a:gd name="connsiteY1" fmla="*/ 1473200 h 1536700"/>
              <a:gd name="connsiteX2" fmla="*/ 450850 w 6172200"/>
              <a:gd name="connsiteY2" fmla="*/ 1454150 h 1536700"/>
              <a:gd name="connsiteX3" fmla="*/ 895350 w 6172200"/>
              <a:gd name="connsiteY3" fmla="*/ 1371600 h 1536700"/>
              <a:gd name="connsiteX4" fmla="*/ 1320800 w 6172200"/>
              <a:gd name="connsiteY4" fmla="*/ 1257300 h 1536700"/>
              <a:gd name="connsiteX5" fmla="*/ 1778000 w 6172200"/>
              <a:gd name="connsiteY5" fmla="*/ 1174750 h 1536700"/>
              <a:gd name="connsiteX6" fmla="*/ 2241550 w 6172200"/>
              <a:gd name="connsiteY6" fmla="*/ 1092200 h 1536700"/>
              <a:gd name="connsiteX7" fmla="*/ 2641600 w 6172200"/>
              <a:gd name="connsiteY7" fmla="*/ 1047750 h 1536700"/>
              <a:gd name="connsiteX8" fmla="*/ 3105150 w 6172200"/>
              <a:gd name="connsiteY8" fmla="*/ 1035050 h 1536700"/>
              <a:gd name="connsiteX9" fmla="*/ 3549650 w 6172200"/>
              <a:gd name="connsiteY9" fmla="*/ 1035050 h 1536700"/>
              <a:gd name="connsiteX10" fmla="*/ 3981450 w 6172200"/>
              <a:gd name="connsiteY10" fmla="*/ 1009650 h 1536700"/>
              <a:gd name="connsiteX11" fmla="*/ 4419600 w 6172200"/>
              <a:gd name="connsiteY11" fmla="*/ 958850 h 1536700"/>
              <a:gd name="connsiteX12" fmla="*/ 4857750 w 6172200"/>
              <a:gd name="connsiteY12" fmla="*/ 742950 h 1536700"/>
              <a:gd name="connsiteX13" fmla="*/ 5226050 w 6172200"/>
              <a:gd name="connsiteY13" fmla="*/ 508000 h 1536700"/>
              <a:gd name="connsiteX14" fmla="*/ 5556250 w 6172200"/>
              <a:gd name="connsiteY14" fmla="*/ 292100 h 1536700"/>
              <a:gd name="connsiteX15" fmla="*/ 5829300 w 6172200"/>
              <a:gd name="connsiteY15" fmla="*/ 133350 h 1536700"/>
              <a:gd name="connsiteX16" fmla="*/ 6172200 w 6172200"/>
              <a:gd name="connsiteY16" fmla="*/ 0 h 1536700"/>
              <a:gd name="connsiteX17" fmla="*/ 6172200 w 6172200"/>
              <a:gd name="connsiteY17" fmla="*/ 1536700 h 1536700"/>
              <a:gd name="connsiteX18" fmla="*/ 0 w 6172200"/>
              <a:gd name="connsiteY18" fmla="*/ 1536700 h 1536700"/>
              <a:gd name="connsiteX0" fmla="*/ 0 w 6172200"/>
              <a:gd name="connsiteY0" fmla="*/ 1536700 h 1536700"/>
              <a:gd name="connsiteX1" fmla="*/ 0 w 6172200"/>
              <a:gd name="connsiteY1" fmla="*/ 1473200 h 1536700"/>
              <a:gd name="connsiteX2" fmla="*/ 450850 w 6172200"/>
              <a:gd name="connsiteY2" fmla="*/ 1454150 h 1536700"/>
              <a:gd name="connsiteX3" fmla="*/ 895350 w 6172200"/>
              <a:gd name="connsiteY3" fmla="*/ 1371600 h 1536700"/>
              <a:gd name="connsiteX4" fmla="*/ 1320800 w 6172200"/>
              <a:gd name="connsiteY4" fmla="*/ 1257300 h 1536700"/>
              <a:gd name="connsiteX5" fmla="*/ 1778000 w 6172200"/>
              <a:gd name="connsiteY5" fmla="*/ 1174750 h 1536700"/>
              <a:gd name="connsiteX6" fmla="*/ 2241550 w 6172200"/>
              <a:gd name="connsiteY6" fmla="*/ 1092200 h 1536700"/>
              <a:gd name="connsiteX7" fmla="*/ 2641600 w 6172200"/>
              <a:gd name="connsiteY7" fmla="*/ 1047750 h 1536700"/>
              <a:gd name="connsiteX8" fmla="*/ 3105150 w 6172200"/>
              <a:gd name="connsiteY8" fmla="*/ 1035050 h 1536700"/>
              <a:gd name="connsiteX9" fmla="*/ 3549650 w 6172200"/>
              <a:gd name="connsiteY9" fmla="*/ 1035050 h 1536700"/>
              <a:gd name="connsiteX10" fmla="*/ 3981450 w 6172200"/>
              <a:gd name="connsiteY10" fmla="*/ 1009650 h 1536700"/>
              <a:gd name="connsiteX11" fmla="*/ 4419600 w 6172200"/>
              <a:gd name="connsiteY11" fmla="*/ 952500 h 1536700"/>
              <a:gd name="connsiteX12" fmla="*/ 4857750 w 6172200"/>
              <a:gd name="connsiteY12" fmla="*/ 742950 h 1536700"/>
              <a:gd name="connsiteX13" fmla="*/ 5226050 w 6172200"/>
              <a:gd name="connsiteY13" fmla="*/ 508000 h 1536700"/>
              <a:gd name="connsiteX14" fmla="*/ 5556250 w 6172200"/>
              <a:gd name="connsiteY14" fmla="*/ 292100 h 1536700"/>
              <a:gd name="connsiteX15" fmla="*/ 5829300 w 6172200"/>
              <a:gd name="connsiteY15" fmla="*/ 133350 h 1536700"/>
              <a:gd name="connsiteX16" fmla="*/ 6172200 w 6172200"/>
              <a:gd name="connsiteY16" fmla="*/ 0 h 1536700"/>
              <a:gd name="connsiteX17" fmla="*/ 6172200 w 6172200"/>
              <a:gd name="connsiteY17" fmla="*/ 1536700 h 1536700"/>
              <a:gd name="connsiteX18" fmla="*/ 0 w 6172200"/>
              <a:gd name="connsiteY18" fmla="*/ 1536700 h 1536700"/>
              <a:gd name="connsiteX0" fmla="*/ 0 w 6172200"/>
              <a:gd name="connsiteY0" fmla="*/ 1536700 h 1536700"/>
              <a:gd name="connsiteX1" fmla="*/ 0 w 6172200"/>
              <a:gd name="connsiteY1" fmla="*/ 1473200 h 1536700"/>
              <a:gd name="connsiteX2" fmla="*/ 450850 w 6172200"/>
              <a:gd name="connsiteY2" fmla="*/ 1454150 h 1536700"/>
              <a:gd name="connsiteX3" fmla="*/ 895350 w 6172200"/>
              <a:gd name="connsiteY3" fmla="*/ 1371600 h 1536700"/>
              <a:gd name="connsiteX4" fmla="*/ 1320800 w 6172200"/>
              <a:gd name="connsiteY4" fmla="*/ 1257300 h 1536700"/>
              <a:gd name="connsiteX5" fmla="*/ 1778000 w 6172200"/>
              <a:gd name="connsiteY5" fmla="*/ 1174750 h 1536700"/>
              <a:gd name="connsiteX6" fmla="*/ 2241550 w 6172200"/>
              <a:gd name="connsiteY6" fmla="*/ 1092200 h 1536700"/>
              <a:gd name="connsiteX7" fmla="*/ 2641600 w 6172200"/>
              <a:gd name="connsiteY7" fmla="*/ 1047750 h 1536700"/>
              <a:gd name="connsiteX8" fmla="*/ 3105150 w 6172200"/>
              <a:gd name="connsiteY8" fmla="*/ 1035050 h 1536700"/>
              <a:gd name="connsiteX9" fmla="*/ 3549650 w 6172200"/>
              <a:gd name="connsiteY9" fmla="*/ 1035050 h 1536700"/>
              <a:gd name="connsiteX10" fmla="*/ 3981450 w 6172200"/>
              <a:gd name="connsiteY10" fmla="*/ 1009650 h 1536700"/>
              <a:gd name="connsiteX11" fmla="*/ 4419600 w 6172200"/>
              <a:gd name="connsiteY11" fmla="*/ 952500 h 1536700"/>
              <a:gd name="connsiteX12" fmla="*/ 4857750 w 6172200"/>
              <a:gd name="connsiteY12" fmla="*/ 742950 h 1536700"/>
              <a:gd name="connsiteX13" fmla="*/ 5226050 w 6172200"/>
              <a:gd name="connsiteY13" fmla="*/ 508000 h 1536700"/>
              <a:gd name="connsiteX14" fmla="*/ 5556250 w 6172200"/>
              <a:gd name="connsiteY14" fmla="*/ 292100 h 1536700"/>
              <a:gd name="connsiteX15" fmla="*/ 5829300 w 6172200"/>
              <a:gd name="connsiteY15" fmla="*/ 133350 h 1536700"/>
              <a:gd name="connsiteX16" fmla="*/ 6172200 w 6172200"/>
              <a:gd name="connsiteY16" fmla="*/ 0 h 1536700"/>
              <a:gd name="connsiteX17" fmla="*/ 6172200 w 6172200"/>
              <a:gd name="connsiteY17" fmla="*/ 1536700 h 1536700"/>
              <a:gd name="connsiteX18" fmla="*/ 0 w 6172200"/>
              <a:gd name="connsiteY18" fmla="*/ 1536700 h 1536700"/>
              <a:gd name="connsiteX0" fmla="*/ 0 w 6172200"/>
              <a:gd name="connsiteY0" fmla="*/ 1536700 h 1536700"/>
              <a:gd name="connsiteX1" fmla="*/ 0 w 6172200"/>
              <a:gd name="connsiteY1" fmla="*/ 1473200 h 1536700"/>
              <a:gd name="connsiteX2" fmla="*/ 450850 w 6172200"/>
              <a:gd name="connsiteY2" fmla="*/ 1454150 h 1536700"/>
              <a:gd name="connsiteX3" fmla="*/ 895350 w 6172200"/>
              <a:gd name="connsiteY3" fmla="*/ 1371600 h 1536700"/>
              <a:gd name="connsiteX4" fmla="*/ 1320800 w 6172200"/>
              <a:gd name="connsiteY4" fmla="*/ 1257300 h 1536700"/>
              <a:gd name="connsiteX5" fmla="*/ 1778000 w 6172200"/>
              <a:gd name="connsiteY5" fmla="*/ 1174750 h 1536700"/>
              <a:gd name="connsiteX6" fmla="*/ 2241550 w 6172200"/>
              <a:gd name="connsiteY6" fmla="*/ 1092200 h 1536700"/>
              <a:gd name="connsiteX7" fmla="*/ 2641600 w 6172200"/>
              <a:gd name="connsiteY7" fmla="*/ 1047750 h 1536700"/>
              <a:gd name="connsiteX8" fmla="*/ 3105150 w 6172200"/>
              <a:gd name="connsiteY8" fmla="*/ 1035050 h 1536700"/>
              <a:gd name="connsiteX9" fmla="*/ 3549650 w 6172200"/>
              <a:gd name="connsiteY9" fmla="*/ 1035050 h 1536700"/>
              <a:gd name="connsiteX10" fmla="*/ 3981450 w 6172200"/>
              <a:gd name="connsiteY10" fmla="*/ 1009650 h 1536700"/>
              <a:gd name="connsiteX11" fmla="*/ 4419600 w 6172200"/>
              <a:gd name="connsiteY11" fmla="*/ 952500 h 1536700"/>
              <a:gd name="connsiteX12" fmla="*/ 4857750 w 6172200"/>
              <a:gd name="connsiteY12" fmla="*/ 742950 h 1536700"/>
              <a:gd name="connsiteX13" fmla="*/ 5226050 w 6172200"/>
              <a:gd name="connsiteY13" fmla="*/ 508000 h 1536700"/>
              <a:gd name="connsiteX14" fmla="*/ 5556250 w 6172200"/>
              <a:gd name="connsiteY14" fmla="*/ 292100 h 1536700"/>
              <a:gd name="connsiteX15" fmla="*/ 5829300 w 6172200"/>
              <a:gd name="connsiteY15" fmla="*/ 133350 h 1536700"/>
              <a:gd name="connsiteX16" fmla="*/ 6172200 w 6172200"/>
              <a:gd name="connsiteY16" fmla="*/ 0 h 1536700"/>
              <a:gd name="connsiteX17" fmla="*/ 6172200 w 6172200"/>
              <a:gd name="connsiteY17" fmla="*/ 1536700 h 1536700"/>
              <a:gd name="connsiteX18" fmla="*/ 0 w 6172200"/>
              <a:gd name="connsiteY18" fmla="*/ 1536700 h 1536700"/>
              <a:gd name="connsiteX0" fmla="*/ 0 w 6178550"/>
              <a:gd name="connsiteY0" fmla="*/ 1841500 h 1841500"/>
              <a:gd name="connsiteX1" fmla="*/ 0 w 6178550"/>
              <a:gd name="connsiteY1" fmla="*/ 1778000 h 1841500"/>
              <a:gd name="connsiteX2" fmla="*/ 450850 w 6178550"/>
              <a:gd name="connsiteY2" fmla="*/ 1758950 h 1841500"/>
              <a:gd name="connsiteX3" fmla="*/ 895350 w 6178550"/>
              <a:gd name="connsiteY3" fmla="*/ 1676400 h 1841500"/>
              <a:gd name="connsiteX4" fmla="*/ 1320800 w 6178550"/>
              <a:gd name="connsiteY4" fmla="*/ 1562100 h 1841500"/>
              <a:gd name="connsiteX5" fmla="*/ 1778000 w 6178550"/>
              <a:gd name="connsiteY5" fmla="*/ 1479550 h 1841500"/>
              <a:gd name="connsiteX6" fmla="*/ 2241550 w 6178550"/>
              <a:gd name="connsiteY6" fmla="*/ 1397000 h 1841500"/>
              <a:gd name="connsiteX7" fmla="*/ 2641600 w 6178550"/>
              <a:gd name="connsiteY7" fmla="*/ 1352550 h 1841500"/>
              <a:gd name="connsiteX8" fmla="*/ 3105150 w 6178550"/>
              <a:gd name="connsiteY8" fmla="*/ 1339850 h 1841500"/>
              <a:gd name="connsiteX9" fmla="*/ 3549650 w 6178550"/>
              <a:gd name="connsiteY9" fmla="*/ 1339850 h 1841500"/>
              <a:gd name="connsiteX10" fmla="*/ 3981450 w 6178550"/>
              <a:gd name="connsiteY10" fmla="*/ 1314450 h 1841500"/>
              <a:gd name="connsiteX11" fmla="*/ 4419600 w 6178550"/>
              <a:gd name="connsiteY11" fmla="*/ 1257300 h 1841500"/>
              <a:gd name="connsiteX12" fmla="*/ 4857750 w 6178550"/>
              <a:gd name="connsiteY12" fmla="*/ 1047750 h 1841500"/>
              <a:gd name="connsiteX13" fmla="*/ 5226050 w 6178550"/>
              <a:gd name="connsiteY13" fmla="*/ 812800 h 1841500"/>
              <a:gd name="connsiteX14" fmla="*/ 5556250 w 6178550"/>
              <a:gd name="connsiteY14" fmla="*/ 596900 h 1841500"/>
              <a:gd name="connsiteX15" fmla="*/ 5829300 w 6178550"/>
              <a:gd name="connsiteY15" fmla="*/ 438150 h 1841500"/>
              <a:gd name="connsiteX16" fmla="*/ 6172200 w 6178550"/>
              <a:gd name="connsiteY16" fmla="*/ 304800 h 1841500"/>
              <a:gd name="connsiteX17" fmla="*/ 6178550 w 6178550"/>
              <a:gd name="connsiteY17" fmla="*/ 0 h 1841500"/>
              <a:gd name="connsiteX18" fmla="*/ 0 w 6178550"/>
              <a:gd name="connsiteY18" fmla="*/ 1841500 h 1841500"/>
              <a:gd name="connsiteX0" fmla="*/ 450850 w 6178550"/>
              <a:gd name="connsiteY0" fmla="*/ 1371600 h 1778000"/>
              <a:gd name="connsiteX1" fmla="*/ 0 w 6178550"/>
              <a:gd name="connsiteY1" fmla="*/ 1778000 h 1778000"/>
              <a:gd name="connsiteX2" fmla="*/ 450850 w 6178550"/>
              <a:gd name="connsiteY2" fmla="*/ 1758950 h 1778000"/>
              <a:gd name="connsiteX3" fmla="*/ 895350 w 6178550"/>
              <a:gd name="connsiteY3" fmla="*/ 1676400 h 1778000"/>
              <a:gd name="connsiteX4" fmla="*/ 1320800 w 6178550"/>
              <a:gd name="connsiteY4" fmla="*/ 1562100 h 1778000"/>
              <a:gd name="connsiteX5" fmla="*/ 1778000 w 6178550"/>
              <a:gd name="connsiteY5" fmla="*/ 1479550 h 1778000"/>
              <a:gd name="connsiteX6" fmla="*/ 2241550 w 6178550"/>
              <a:gd name="connsiteY6" fmla="*/ 1397000 h 1778000"/>
              <a:gd name="connsiteX7" fmla="*/ 2641600 w 6178550"/>
              <a:gd name="connsiteY7" fmla="*/ 1352550 h 1778000"/>
              <a:gd name="connsiteX8" fmla="*/ 3105150 w 6178550"/>
              <a:gd name="connsiteY8" fmla="*/ 1339850 h 1778000"/>
              <a:gd name="connsiteX9" fmla="*/ 3549650 w 6178550"/>
              <a:gd name="connsiteY9" fmla="*/ 1339850 h 1778000"/>
              <a:gd name="connsiteX10" fmla="*/ 3981450 w 6178550"/>
              <a:gd name="connsiteY10" fmla="*/ 1314450 h 1778000"/>
              <a:gd name="connsiteX11" fmla="*/ 4419600 w 6178550"/>
              <a:gd name="connsiteY11" fmla="*/ 1257300 h 1778000"/>
              <a:gd name="connsiteX12" fmla="*/ 4857750 w 6178550"/>
              <a:gd name="connsiteY12" fmla="*/ 1047750 h 1778000"/>
              <a:gd name="connsiteX13" fmla="*/ 5226050 w 6178550"/>
              <a:gd name="connsiteY13" fmla="*/ 812800 h 1778000"/>
              <a:gd name="connsiteX14" fmla="*/ 5556250 w 6178550"/>
              <a:gd name="connsiteY14" fmla="*/ 596900 h 1778000"/>
              <a:gd name="connsiteX15" fmla="*/ 5829300 w 6178550"/>
              <a:gd name="connsiteY15" fmla="*/ 438150 h 1778000"/>
              <a:gd name="connsiteX16" fmla="*/ 6172200 w 6178550"/>
              <a:gd name="connsiteY16" fmla="*/ 304800 h 1778000"/>
              <a:gd name="connsiteX17" fmla="*/ 6178550 w 6178550"/>
              <a:gd name="connsiteY17" fmla="*/ 0 h 1778000"/>
              <a:gd name="connsiteX18" fmla="*/ 450850 w 6178550"/>
              <a:gd name="connsiteY18" fmla="*/ 1371600 h 1778000"/>
              <a:gd name="connsiteX0" fmla="*/ 450850 w 6178550"/>
              <a:gd name="connsiteY0" fmla="*/ 1371600 h 1778000"/>
              <a:gd name="connsiteX1" fmla="*/ 0 w 6178550"/>
              <a:gd name="connsiteY1" fmla="*/ 1778000 h 1778000"/>
              <a:gd name="connsiteX2" fmla="*/ 450850 w 6178550"/>
              <a:gd name="connsiteY2" fmla="*/ 1758950 h 1778000"/>
              <a:gd name="connsiteX3" fmla="*/ 895350 w 6178550"/>
              <a:gd name="connsiteY3" fmla="*/ 1676400 h 1778000"/>
              <a:gd name="connsiteX4" fmla="*/ 1320800 w 6178550"/>
              <a:gd name="connsiteY4" fmla="*/ 1562100 h 1778000"/>
              <a:gd name="connsiteX5" fmla="*/ 1778000 w 6178550"/>
              <a:gd name="connsiteY5" fmla="*/ 1479550 h 1778000"/>
              <a:gd name="connsiteX6" fmla="*/ 2241550 w 6178550"/>
              <a:gd name="connsiteY6" fmla="*/ 1397000 h 1778000"/>
              <a:gd name="connsiteX7" fmla="*/ 2641600 w 6178550"/>
              <a:gd name="connsiteY7" fmla="*/ 1352550 h 1778000"/>
              <a:gd name="connsiteX8" fmla="*/ 3105150 w 6178550"/>
              <a:gd name="connsiteY8" fmla="*/ 1339850 h 1778000"/>
              <a:gd name="connsiteX9" fmla="*/ 3549650 w 6178550"/>
              <a:gd name="connsiteY9" fmla="*/ 1339850 h 1778000"/>
              <a:gd name="connsiteX10" fmla="*/ 3981450 w 6178550"/>
              <a:gd name="connsiteY10" fmla="*/ 1314450 h 1778000"/>
              <a:gd name="connsiteX11" fmla="*/ 4419600 w 6178550"/>
              <a:gd name="connsiteY11" fmla="*/ 1257300 h 1778000"/>
              <a:gd name="connsiteX12" fmla="*/ 4857750 w 6178550"/>
              <a:gd name="connsiteY12" fmla="*/ 1047750 h 1778000"/>
              <a:gd name="connsiteX13" fmla="*/ 5226050 w 6178550"/>
              <a:gd name="connsiteY13" fmla="*/ 812800 h 1778000"/>
              <a:gd name="connsiteX14" fmla="*/ 5556250 w 6178550"/>
              <a:gd name="connsiteY14" fmla="*/ 596900 h 1778000"/>
              <a:gd name="connsiteX15" fmla="*/ 5829300 w 6178550"/>
              <a:gd name="connsiteY15" fmla="*/ 438150 h 1778000"/>
              <a:gd name="connsiteX16" fmla="*/ 6172200 w 6178550"/>
              <a:gd name="connsiteY16" fmla="*/ 304800 h 1778000"/>
              <a:gd name="connsiteX17" fmla="*/ 6178550 w 6178550"/>
              <a:gd name="connsiteY17" fmla="*/ 0 h 1778000"/>
              <a:gd name="connsiteX18" fmla="*/ 882647 w 6178550"/>
              <a:gd name="connsiteY18" fmla="*/ 1011283 h 1778000"/>
              <a:gd name="connsiteX19" fmla="*/ 450850 w 6178550"/>
              <a:gd name="connsiteY19" fmla="*/ 1371600 h 1778000"/>
              <a:gd name="connsiteX0" fmla="*/ 450850 w 6178550"/>
              <a:gd name="connsiteY0" fmla="*/ 1371600 h 1778000"/>
              <a:gd name="connsiteX1" fmla="*/ 0 w 6178550"/>
              <a:gd name="connsiteY1" fmla="*/ 1778000 h 1778000"/>
              <a:gd name="connsiteX2" fmla="*/ 450850 w 6178550"/>
              <a:gd name="connsiteY2" fmla="*/ 1758950 h 1778000"/>
              <a:gd name="connsiteX3" fmla="*/ 895350 w 6178550"/>
              <a:gd name="connsiteY3" fmla="*/ 1676400 h 1778000"/>
              <a:gd name="connsiteX4" fmla="*/ 1320800 w 6178550"/>
              <a:gd name="connsiteY4" fmla="*/ 1562100 h 1778000"/>
              <a:gd name="connsiteX5" fmla="*/ 1778000 w 6178550"/>
              <a:gd name="connsiteY5" fmla="*/ 1479550 h 1778000"/>
              <a:gd name="connsiteX6" fmla="*/ 2241550 w 6178550"/>
              <a:gd name="connsiteY6" fmla="*/ 1397000 h 1778000"/>
              <a:gd name="connsiteX7" fmla="*/ 2641600 w 6178550"/>
              <a:gd name="connsiteY7" fmla="*/ 1352550 h 1778000"/>
              <a:gd name="connsiteX8" fmla="*/ 3105150 w 6178550"/>
              <a:gd name="connsiteY8" fmla="*/ 1339850 h 1778000"/>
              <a:gd name="connsiteX9" fmla="*/ 3549650 w 6178550"/>
              <a:gd name="connsiteY9" fmla="*/ 1339850 h 1778000"/>
              <a:gd name="connsiteX10" fmla="*/ 3981450 w 6178550"/>
              <a:gd name="connsiteY10" fmla="*/ 1314450 h 1778000"/>
              <a:gd name="connsiteX11" fmla="*/ 4419600 w 6178550"/>
              <a:gd name="connsiteY11" fmla="*/ 1257300 h 1778000"/>
              <a:gd name="connsiteX12" fmla="*/ 4857750 w 6178550"/>
              <a:gd name="connsiteY12" fmla="*/ 1047750 h 1778000"/>
              <a:gd name="connsiteX13" fmla="*/ 5226050 w 6178550"/>
              <a:gd name="connsiteY13" fmla="*/ 812800 h 1778000"/>
              <a:gd name="connsiteX14" fmla="*/ 5556250 w 6178550"/>
              <a:gd name="connsiteY14" fmla="*/ 596900 h 1778000"/>
              <a:gd name="connsiteX15" fmla="*/ 5829300 w 6178550"/>
              <a:gd name="connsiteY15" fmla="*/ 438150 h 1778000"/>
              <a:gd name="connsiteX16" fmla="*/ 6172200 w 6178550"/>
              <a:gd name="connsiteY16" fmla="*/ 304800 h 1778000"/>
              <a:gd name="connsiteX17" fmla="*/ 6178550 w 6178550"/>
              <a:gd name="connsiteY17" fmla="*/ 0 h 1778000"/>
              <a:gd name="connsiteX18" fmla="*/ 1314447 w 6178550"/>
              <a:gd name="connsiteY18" fmla="*/ 757283 h 1778000"/>
              <a:gd name="connsiteX19" fmla="*/ 882647 w 6178550"/>
              <a:gd name="connsiteY19" fmla="*/ 1011283 h 1778000"/>
              <a:gd name="connsiteX20" fmla="*/ 450850 w 6178550"/>
              <a:gd name="connsiteY20" fmla="*/ 1371600 h 1778000"/>
              <a:gd name="connsiteX0" fmla="*/ 450850 w 6178550"/>
              <a:gd name="connsiteY0" fmla="*/ 1371600 h 1778000"/>
              <a:gd name="connsiteX1" fmla="*/ 0 w 6178550"/>
              <a:gd name="connsiteY1" fmla="*/ 1778000 h 1778000"/>
              <a:gd name="connsiteX2" fmla="*/ 450850 w 6178550"/>
              <a:gd name="connsiteY2" fmla="*/ 1758950 h 1778000"/>
              <a:gd name="connsiteX3" fmla="*/ 895350 w 6178550"/>
              <a:gd name="connsiteY3" fmla="*/ 1676400 h 1778000"/>
              <a:gd name="connsiteX4" fmla="*/ 1320800 w 6178550"/>
              <a:gd name="connsiteY4" fmla="*/ 1562100 h 1778000"/>
              <a:gd name="connsiteX5" fmla="*/ 1778000 w 6178550"/>
              <a:gd name="connsiteY5" fmla="*/ 1479550 h 1778000"/>
              <a:gd name="connsiteX6" fmla="*/ 2241550 w 6178550"/>
              <a:gd name="connsiteY6" fmla="*/ 1397000 h 1778000"/>
              <a:gd name="connsiteX7" fmla="*/ 2641600 w 6178550"/>
              <a:gd name="connsiteY7" fmla="*/ 1352550 h 1778000"/>
              <a:gd name="connsiteX8" fmla="*/ 3105150 w 6178550"/>
              <a:gd name="connsiteY8" fmla="*/ 1339850 h 1778000"/>
              <a:gd name="connsiteX9" fmla="*/ 3549650 w 6178550"/>
              <a:gd name="connsiteY9" fmla="*/ 1339850 h 1778000"/>
              <a:gd name="connsiteX10" fmla="*/ 3981450 w 6178550"/>
              <a:gd name="connsiteY10" fmla="*/ 1314450 h 1778000"/>
              <a:gd name="connsiteX11" fmla="*/ 4419600 w 6178550"/>
              <a:gd name="connsiteY11" fmla="*/ 1257300 h 1778000"/>
              <a:gd name="connsiteX12" fmla="*/ 4857750 w 6178550"/>
              <a:gd name="connsiteY12" fmla="*/ 1047750 h 1778000"/>
              <a:gd name="connsiteX13" fmla="*/ 5226050 w 6178550"/>
              <a:gd name="connsiteY13" fmla="*/ 812800 h 1778000"/>
              <a:gd name="connsiteX14" fmla="*/ 5556250 w 6178550"/>
              <a:gd name="connsiteY14" fmla="*/ 596900 h 1778000"/>
              <a:gd name="connsiteX15" fmla="*/ 5829300 w 6178550"/>
              <a:gd name="connsiteY15" fmla="*/ 438150 h 1778000"/>
              <a:gd name="connsiteX16" fmla="*/ 6172200 w 6178550"/>
              <a:gd name="connsiteY16" fmla="*/ 304800 h 1778000"/>
              <a:gd name="connsiteX17" fmla="*/ 6178550 w 6178550"/>
              <a:gd name="connsiteY17" fmla="*/ 0 h 1778000"/>
              <a:gd name="connsiteX18" fmla="*/ 1314447 w 6178550"/>
              <a:gd name="connsiteY18" fmla="*/ 757283 h 1778000"/>
              <a:gd name="connsiteX19" fmla="*/ 882647 w 6178550"/>
              <a:gd name="connsiteY19" fmla="*/ 1011283 h 1778000"/>
              <a:gd name="connsiteX20" fmla="*/ 450850 w 6178550"/>
              <a:gd name="connsiteY20" fmla="*/ 1371600 h 1778000"/>
              <a:gd name="connsiteX0" fmla="*/ 450850 w 6178550"/>
              <a:gd name="connsiteY0" fmla="*/ 1371600 h 1778000"/>
              <a:gd name="connsiteX1" fmla="*/ 0 w 6178550"/>
              <a:gd name="connsiteY1" fmla="*/ 1778000 h 1778000"/>
              <a:gd name="connsiteX2" fmla="*/ 450850 w 6178550"/>
              <a:gd name="connsiteY2" fmla="*/ 1758950 h 1778000"/>
              <a:gd name="connsiteX3" fmla="*/ 895350 w 6178550"/>
              <a:gd name="connsiteY3" fmla="*/ 1676400 h 1778000"/>
              <a:gd name="connsiteX4" fmla="*/ 1320800 w 6178550"/>
              <a:gd name="connsiteY4" fmla="*/ 1562100 h 1778000"/>
              <a:gd name="connsiteX5" fmla="*/ 1778000 w 6178550"/>
              <a:gd name="connsiteY5" fmla="*/ 1479550 h 1778000"/>
              <a:gd name="connsiteX6" fmla="*/ 2241550 w 6178550"/>
              <a:gd name="connsiteY6" fmla="*/ 1397000 h 1778000"/>
              <a:gd name="connsiteX7" fmla="*/ 2641600 w 6178550"/>
              <a:gd name="connsiteY7" fmla="*/ 1352550 h 1778000"/>
              <a:gd name="connsiteX8" fmla="*/ 3105150 w 6178550"/>
              <a:gd name="connsiteY8" fmla="*/ 1339850 h 1778000"/>
              <a:gd name="connsiteX9" fmla="*/ 3549650 w 6178550"/>
              <a:gd name="connsiteY9" fmla="*/ 1339850 h 1778000"/>
              <a:gd name="connsiteX10" fmla="*/ 3981450 w 6178550"/>
              <a:gd name="connsiteY10" fmla="*/ 1314450 h 1778000"/>
              <a:gd name="connsiteX11" fmla="*/ 4419600 w 6178550"/>
              <a:gd name="connsiteY11" fmla="*/ 1257300 h 1778000"/>
              <a:gd name="connsiteX12" fmla="*/ 4857750 w 6178550"/>
              <a:gd name="connsiteY12" fmla="*/ 1047750 h 1778000"/>
              <a:gd name="connsiteX13" fmla="*/ 5226050 w 6178550"/>
              <a:gd name="connsiteY13" fmla="*/ 812800 h 1778000"/>
              <a:gd name="connsiteX14" fmla="*/ 5556250 w 6178550"/>
              <a:gd name="connsiteY14" fmla="*/ 596900 h 1778000"/>
              <a:gd name="connsiteX15" fmla="*/ 5829300 w 6178550"/>
              <a:gd name="connsiteY15" fmla="*/ 438150 h 1778000"/>
              <a:gd name="connsiteX16" fmla="*/ 6172200 w 6178550"/>
              <a:gd name="connsiteY16" fmla="*/ 304800 h 1778000"/>
              <a:gd name="connsiteX17" fmla="*/ 6178550 w 6178550"/>
              <a:gd name="connsiteY17" fmla="*/ 0 h 1778000"/>
              <a:gd name="connsiteX18" fmla="*/ 1308097 w 6178550"/>
              <a:gd name="connsiteY18" fmla="*/ 738233 h 1778000"/>
              <a:gd name="connsiteX19" fmla="*/ 882647 w 6178550"/>
              <a:gd name="connsiteY19" fmla="*/ 1011283 h 1778000"/>
              <a:gd name="connsiteX20" fmla="*/ 450850 w 6178550"/>
              <a:gd name="connsiteY20" fmla="*/ 1371600 h 1778000"/>
              <a:gd name="connsiteX0" fmla="*/ 450850 w 6178550"/>
              <a:gd name="connsiteY0" fmla="*/ 1372632 h 1779032"/>
              <a:gd name="connsiteX1" fmla="*/ 0 w 6178550"/>
              <a:gd name="connsiteY1" fmla="*/ 1779032 h 1779032"/>
              <a:gd name="connsiteX2" fmla="*/ 450850 w 6178550"/>
              <a:gd name="connsiteY2" fmla="*/ 1759982 h 1779032"/>
              <a:gd name="connsiteX3" fmla="*/ 895350 w 6178550"/>
              <a:gd name="connsiteY3" fmla="*/ 1677432 h 1779032"/>
              <a:gd name="connsiteX4" fmla="*/ 1320800 w 6178550"/>
              <a:gd name="connsiteY4" fmla="*/ 1563132 h 1779032"/>
              <a:gd name="connsiteX5" fmla="*/ 1778000 w 6178550"/>
              <a:gd name="connsiteY5" fmla="*/ 1480582 h 1779032"/>
              <a:gd name="connsiteX6" fmla="*/ 2241550 w 6178550"/>
              <a:gd name="connsiteY6" fmla="*/ 1398032 h 1779032"/>
              <a:gd name="connsiteX7" fmla="*/ 2641600 w 6178550"/>
              <a:gd name="connsiteY7" fmla="*/ 1353582 h 1779032"/>
              <a:gd name="connsiteX8" fmla="*/ 3105150 w 6178550"/>
              <a:gd name="connsiteY8" fmla="*/ 1340882 h 1779032"/>
              <a:gd name="connsiteX9" fmla="*/ 3549650 w 6178550"/>
              <a:gd name="connsiteY9" fmla="*/ 1340882 h 1779032"/>
              <a:gd name="connsiteX10" fmla="*/ 3981450 w 6178550"/>
              <a:gd name="connsiteY10" fmla="*/ 1315482 h 1779032"/>
              <a:gd name="connsiteX11" fmla="*/ 4419600 w 6178550"/>
              <a:gd name="connsiteY11" fmla="*/ 1258332 h 1779032"/>
              <a:gd name="connsiteX12" fmla="*/ 4857750 w 6178550"/>
              <a:gd name="connsiteY12" fmla="*/ 1048782 h 1779032"/>
              <a:gd name="connsiteX13" fmla="*/ 5226050 w 6178550"/>
              <a:gd name="connsiteY13" fmla="*/ 813832 h 1779032"/>
              <a:gd name="connsiteX14" fmla="*/ 5556250 w 6178550"/>
              <a:gd name="connsiteY14" fmla="*/ 597932 h 1779032"/>
              <a:gd name="connsiteX15" fmla="*/ 5829300 w 6178550"/>
              <a:gd name="connsiteY15" fmla="*/ 439182 h 1779032"/>
              <a:gd name="connsiteX16" fmla="*/ 6172200 w 6178550"/>
              <a:gd name="connsiteY16" fmla="*/ 305832 h 1779032"/>
              <a:gd name="connsiteX17" fmla="*/ 6178550 w 6178550"/>
              <a:gd name="connsiteY17" fmla="*/ 1032 h 1779032"/>
              <a:gd name="connsiteX18" fmla="*/ 5391147 w 6178550"/>
              <a:gd name="connsiteY18" fmla="*/ 1044065 h 1779032"/>
              <a:gd name="connsiteX19" fmla="*/ 1308097 w 6178550"/>
              <a:gd name="connsiteY19" fmla="*/ 739265 h 1779032"/>
              <a:gd name="connsiteX20" fmla="*/ 882647 w 6178550"/>
              <a:gd name="connsiteY20" fmla="*/ 1012315 h 1779032"/>
              <a:gd name="connsiteX21" fmla="*/ 450850 w 6178550"/>
              <a:gd name="connsiteY21" fmla="*/ 1372632 h 1779032"/>
              <a:gd name="connsiteX0" fmla="*/ 450850 w 6178550"/>
              <a:gd name="connsiteY0" fmla="*/ 1372632 h 1779032"/>
              <a:gd name="connsiteX1" fmla="*/ 0 w 6178550"/>
              <a:gd name="connsiteY1" fmla="*/ 1779032 h 1779032"/>
              <a:gd name="connsiteX2" fmla="*/ 450850 w 6178550"/>
              <a:gd name="connsiteY2" fmla="*/ 1759982 h 1779032"/>
              <a:gd name="connsiteX3" fmla="*/ 895350 w 6178550"/>
              <a:gd name="connsiteY3" fmla="*/ 1677432 h 1779032"/>
              <a:gd name="connsiteX4" fmla="*/ 1320800 w 6178550"/>
              <a:gd name="connsiteY4" fmla="*/ 1563132 h 1779032"/>
              <a:gd name="connsiteX5" fmla="*/ 1778000 w 6178550"/>
              <a:gd name="connsiteY5" fmla="*/ 1480582 h 1779032"/>
              <a:gd name="connsiteX6" fmla="*/ 2241550 w 6178550"/>
              <a:gd name="connsiteY6" fmla="*/ 1398032 h 1779032"/>
              <a:gd name="connsiteX7" fmla="*/ 2641600 w 6178550"/>
              <a:gd name="connsiteY7" fmla="*/ 1353582 h 1779032"/>
              <a:gd name="connsiteX8" fmla="*/ 3105150 w 6178550"/>
              <a:gd name="connsiteY8" fmla="*/ 1340882 h 1779032"/>
              <a:gd name="connsiteX9" fmla="*/ 3549650 w 6178550"/>
              <a:gd name="connsiteY9" fmla="*/ 1340882 h 1779032"/>
              <a:gd name="connsiteX10" fmla="*/ 3981450 w 6178550"/>
              <a:gd name="connsiteY10" fmla="*/ 1315482 h 1779032"/>
              <a:gd name="connsiteX11" fmla="*/ 4419600 w 6178550"/>
              <a:gd name="connsiteY11" fmla="*/ 1258332 h 1779032"/>
              <a:gd name="connsiteX12" fmla="*/ 4857750 w 6178550"/>
              <a:gd name="connsiteY12" fmla="*/ 1048782 h 1779032"/>
              <a:gd name="connsiteX13" fmla="*/ 5226050 w 6178550"/>
              <a:gd name="connsiteY13" fmla="*/ 813832 h 1779032"/>
              <a:gd name="connsiteX14" fmla="*/ 5556250 w 6178550"/>
              <a:gd name="connsiteY14" fmla="*/ 597932 h 1779032"/>
              <a:gd name="connsiteX15" fmla="*/ 5829300 w 6178550"/>
              <a:gd name="connsiteY15" fmla="*/ 439182 h 1779032"/>
              <a:gd name="connsiteX16" fmla="*/ 6172200 w 6178550"/>
              <a:gd name="connsiteY16" fmla="*/ 305832 h 1779032"/>
              <a:gd name="connsiteX17" fmla="*/ 6178550 w 6178550"/>
              <a:gd name="connsiteY17" fmla="*/ 1032 h 1779032"/>
              <a:gd name="connsiteX18" fmla="*/ 5391147 w 6178550"/>
              <a:gd name="connsiteY18" fmla="*/ 1044065 h 1779032"/>
              <a:gd name="connsiteX19" fmla="*/ 1739897 w 6178550"/>
              <a:gd name="connsiteY19" fmla="*/ 631315 h 1779032"/>
              <a:gd name="connsiteX20" fmla="*/ 1308097 w 6178550"/>
              <a:gd name="connsiteY20" fmla="*/ 739265 h 1779032"/>
              <a:gd name="connsiteX21" fmla="*/ 882647 w 6178550"/>
              <a:gd name="connsiteY21" fmla="*/ 1012315 h 1779032"/>
              <a:gd name="connsiteX22" fmla="*/ 450850 w 6178550"/>
              <a:gd name="connsiteY22" fmla="*/ 1372632 h 1779032"/>
              <a:gd name="connsiteX0" fmla="*/ 450850 w 6178550"/>
              <a:gd name="connsiteY0" fmla="*/ 1372632 h 1779032"/>
              <a:gd name="connsiteX1" fmla="*/ 0 w 6178550"/>
              <a:gd name="connsiteY1" fmla="*/ 1779032 h 1779032"/>
              <a:gd name="connsiteX2" fmla="*/ 450850 w 6178550"/>
              <a:gd name="connsiteY2" fmla="*/ 1759982 h 1779032"/>
              <a:gd name="connsiteX3" fmla="*/ 895350 w 6178550"/>
              <a:gd name="connsiteY3" fmla="*/ 1677432 h 1779032"/>
              <a:gd name="connsiteX4" fmla="*/ 1320800 w 6178550"/>
              <a:gd name="connsiteY4" fmla="*/ 1563132 h 1779032"/>
              <a:gd name="connsiteX5" fmla="*/ 1778000 w 6178550"/>
              <a:gd name="connsiteY5" fmla="*/ 1480582 h 1779032"/>
              <a:gd name="connsiteX6" fmla="*/ 2241550 w 6178550"/>
              <a:gd name="connsiteY6" fmla="*/ 1398032 h 1779032"/>
              <a:gd name="connsiteX7" fmla="*/ 2641600 w 6178550"/>
              <a:gd name="connsiteY7" fmla="*/ 1353582 h 1779032"/>
              <a:gd name="connsiteX8" fmla="*/ 3105150 w 6178550"/>
              <a:gd name="connsiteY8" fmla="*/ 1340882 h 1779032"/>
              <a:gd name="connsiteX9" fmla="*/ 3549650 w 6178550"/>
              <a:gd name="connsiteY9" fmla="*/ 1340882 h 1779032"/>
              <a:gd name="connsiteX10" fmla="*/ 3981450 w 6178550"/>
              <a:gd name="connsiteY10" fmla="*/ 1315482 h 1779032"/>
              <a:gd name="connsiteX11" fmla="*/ 4419600 w 6178550"/>
              <a:gd name="connsiteY11" fmla="*/ 1258332 h 1779032"/>
              <a:gd name="connsiteX12" fmla="*/ 4857750 w 6178550"/>
              <a:gd name="connsiteY12" fmla="*/ 1048782 h 1779032"/>
              <a:gd name="connsiteX13" fmla="*/ 5226050 w 6178550"/>
              <a:gd name="connsiteY13" fmla="*/ 813832 h 1779032"/>
              <a:gd name="connsiteX14" fmla="*/ 5556250 w 6178550"/>
              <a:gd name="connsiteY14" fmla="*/ 597932 h 1779032"/>
              <a:gd name="connsiteX15" fmla="*/ 5829300 w 6178550"/>
              <a:gd name="connsiteY15" fmla="*/ 439182 h 1779032"/>
              <a:gd name="connsiteX16" fmla="*/ 6172200 w 6178550"/>
              <a:gd name="connsiteY16" fmla="*/ 305832 h 1779032"/>
              <a:gd name="connsiteX17" fmla="*/ 6178550 w 6178550"/>
              <a:gd name="connsiteY17" fmla="*/ 1032 h 1779032"/>
              <a:gd name="connsiteX18" fmla="*/ 5391147 w 6178550"/>
              <a:gd name="connsiteY18" fmla="*/ 1044065 h 1779032"/>
              <a:gd name="connsiteX19" fmla="*/ 1739897 w 6178550"/>
              <a:gd name="connsiteY19" fmla="*/ 631315 h 1779032"/>
              <a:gd name="connsiteX20" fmla="*/ 1308097 w 6178550"/>
              <a:gd name="connsiteY20" fmla="*/ 739265 h 1779032"/>
              <a:gd name="connsiteX21" fmla="*/ 882647 w 6178550"/>
              <a:gd name="connsiteY21" fmla="*/ 1012315 h 1779032"/>
              <a:gd name="connsiteX22" fmla="*/ 450850 w 6178550"/>
              <a:gd name="connsiteY22" fmla="*/ 1372632 h 1779032"/>
              <a:gd name="connsiteX0" fmla="*/ 450850 w 6178550"/>
              <a:gd name="connsiteY0" fmla="*/ 1372632 h 1779032"/>
              <a:gd name="connsiteX1" fmla="*/ 0 w 6178550"/>
              <a:gd name="connsiteY1" fmla="*/ 1779032 h 1779032"/>
              <a:gd name="connsiteX2" fmla="*/ 450850 w 6178550"/>
              <a:gd name="connsiteY2" fmla="*/ 1759982 h 1779032"/>
              <a:gd name="connsiteX3" fmla="*/ 895350 w 6178550"/>
              <a:gd name="connsiteY3" fmla="*/ 1677432 h 1779032"/>
              <a:gd name="connsiteX4" fmla="*/ 1320800 w 6178550"/>
              <a:gd name="connsiteY4" fmla="*/ 1563132 h 1779032"/>
              <a:gd name="connsiteX5" fmla="*/ 1778000 w 6178550"/>
              <a:gd name="connsiteY5" fmla="*/ 1480582 h 1779032"/>
              <a:gd name="connsiteX6" fmla="*/ 2241550 w 6178550"/>
              <a:gd name="connsiteY6" fmla="*/ 1398032 h 1779032"/>
              <a:gd name="connsiteX7" fmla="*/ 2641600 w 6178550"/>
              <a:gd name="connsiteY7" fmla="*/ 1353582 h 1779032"/>
              <a:gd name="connsiteX8" fmla="*/ 3105150 w 6178550"/>
              <a:gd name="connsiteY8" fmla="*/ 1340882 h 1779032"/>
              <a:gd name="connsiteX9" fmla="*/ 3549650 w 6178550"/>
              <a:gd name="connsiteY9" fmla="*/ 1340882 h 1779032"/>
              <a:gd name="connsiteX10" fmla="*/ 3981450 w 6178550"/>
              <a:gd name="connsiteY10" fmla="*/ 1315482 h 1779032"/>
              <a:gd name="connsiteX11" fmla="*/ 4419600 w 6178550"/>
              <a:gd name="connsiteY11" fmla="*/ 1258332 h 1779032"/>
              <a:gd name="connsiteX12" fmla="*/ 4857750 w 6178550"/>
              <a:gd name="connsiteY12" fmla="*/ 1048782 h 1779032"/>
              <a:gd name="connsiteX13" fmla="*/ 5226050 w 6178550"/>
              <a:gd name="connsiteY13" fmla="*/ 813832 h 1779032"/>
              <a:gd name="connsiteX14" fmla="*/ 5556250 w 6178550"/>
              <a:gd name="connsiteY14" fmla="*/ 597932 h 1779032"/>
              <a:gd name="connsiteX15" fmla="*/ 5829300 w 6178550"/>
              <a:gd name="connsiteY15" fmla="*/ 439182 h 1779032"/>
              <a:gd name="connsiteX16" fmla="*/ 6172200 w 6178550"/>
              <a:gd name="connsiteY16" fmla="*/ 305832 h 1779032"/>
              <a:gd name="connsiteX17" fmla="*/ 6178550 w 6178550"/>
              <a:gd name="connsiteY17" fmla="*/ 1032 h 1779032"/>
              <a:gd name="connsiteX18" fmla="*/ 5391147 w 6178550"/>
              <a:gd name="connsiteY18" fmla="*/ 1044065 h 1779032"/>
              <a:gd name="connsiteX19" fmla="*/ 2222497 w 6178550"/>
              <a:gd name="connsiteY19" fmla="*/ 599565 h 1779032"/>
              <a:gd name="connsiteX20" fmla="*/ 1739897 w 6178550"/>
              <a:gd name="connsiteY20" fmla="*/ 631315 h 1779032"/>
              <a:gd name="connsiteX21" fmla="*/ 1308097 w 6178550"/>
              <a:gd name="connsiteY21" fmla="*/ 739265 h 1779032"/>
              <a:gd name="connsiteX22" fmla="*/ 882647 w 6178550"/>
              <a:gd name="connsiteY22" fmla="*/ 1012315 h 1779032"/>
              <a:gd name="connsiteX23" fmla="*/ 450850 w 6178550"/>
              <a:gd name="connsiteY23" fmla="*/ 1372632 h 1779032"/>
              <a:gd name="connsiteX0" fmla="*/ 450850 w 6178550"/>
              <a:gd name="connsiteY0" fmla="*/ 1372632 h 1779032"/>
              <a:gd name="connsiteX1" fmla="*/ 0 w 6178550"/>
              <a:gd name="connsiteY1" fmla="*/ 1779032 h 1779032"/>
              <a:gd name="connsiteX2" fmla="*/ 450850 w 6178550"/>
              <a:gd name="connsiteY2" fmla="*/ 1759982 h 1779032"/>
              <a:gd name="connsiteX3" fmla="*/ 895350 w 6178550"/>
              <a:gd name="connsiteY3" fmla="*/ 1677432 h 1779032"/>
              <a:gd name="connsiteX4" fmla="*/ 1320800 w 6178550"/>
              <a:gd name="connsiteY4" fmla="*/ 1563132 h 1779032"/>
              <a:gd name="connsiteX5" fmla="*/ 1778000 w 6178550"/>
              <a:gd name="connsiteY5" fmla="*/ 1480582 h 1779032"/>
              <a:gd name="connsiteX6" fmla="*/ 2241550 w 6178550"/>
              <a:gd name="connsiteY6" fmla="*/ 1398032 h 1779032"/>
              <a:gd name="connsiteX7" fmla="*/ 2641600 w 6178550"/>
              <a:gd name="connsiteY7" fmla="*/ 1353582 h 1779032"/>
              <a:gd name="connsiteX8" fmla="*/ 3105150 w 6178550"/>
              <a:gd name="connsiteY8" fmla="*/ 1340882 h 1779032"/>
              <a:gd name="connsiteX9" fmla="*/ 3549650 w 6178550"/>
              <a:gd name="connsiteY9" fmla="*/ 1340882 h 1779032"/>
              <a:gd name="connsiteX10" fmla="*/ 3981450 w 6178550"/>
              <a:gd name="connsiteY10" fmla="*/ 1315482 h 1779032"/>
              <a:gd name="connsiteX11" fmla="*/ 4419600 w 6178550"/>
              <a:gd name="connsiteY11" fmla="*/ 1258332 h 1779032"/>
              <a:gd name="connsiteX12" fmla="*/ 4857750 w 6178550"/>
              <a:gd name="connsiteY12" fmla="*/ 1048782 h 1779032"/>
              <a:gd name="connsiteX13" fmla="*/ 5226050 w 6178550"/>
              <a:gd name="connsiteY13" fmla="*/ 813832 h 1779032"/>
              <a:gd name="connsiteX14" fmla="*/ 5556250 w 6178550"/>
              <a:gd name="connsiteY14" fmla="*/ 597932 h 1779032"/>
              <a:gd name="connsiteX15" fmla="*/ 5829300 w 6178550"/>
              <a:gd name="connsiteY15" fmla="*/ 439182 h 1779032"/>
              <a:gd name="connsiteX16" fmla="*/ 6172200 w 6178550"/>
              <a:gd name="connsiteY16" fmla="*/ 305832 h 1779032"/>
              <a:gd name="connsiteX17" fmla="*/ 6178550 w 6178550"/>
              <a:gd name="connsiteY17" fmla="*/ 1032 h 1779032"/>
              <a:gd name="connsiteX18" fmla="*/ 5391147 w 6178550"/>
              <a:gd name="connsiteY18" fmla="*/ 1044065 h 1779032"/>
              <a:gd name="connsiteX19" fmla="*/ 2222497 w 6178550"/>
              <a:gd name="connsiteY19" fmla="*/ 599565 h 1779032"/>
              <a:gd name="connsiteX20" fmla="*/ 1739897 w 6178550"/>
              <a:gd name="connsiteY20" fmla="*/ 631315 h 1779032"/>
              <a:gd name="connsiteX21" fmla="*/ 1308097 w 6178550"/>
              <a:gd name="connsiteY21" fmla="*/ 739265 h 1779032"/>
              <a:gd name="connsiteX22" fmla="*/ 882647 w 6178550"/>
              <a:gd name="connsiteY22" fmla="*/ 1012315 h 1779032"/>
              <a:gd name="connsiteX23" fmla="*/ 450850 w 6178550"/>
              <a:gd name="connsiteY23" fmla="*/ 1372632 h 1779032"/>
              <a:gd name="connsiteX0" fmla="*/ 450850 w 6178550"/>
              <a:gd name="connsiteY0" fmla="*/ 1372632 h 1779032"/>
              <a:gd name="connsiteX1" fmla="*/ 0 w 6178550"/>
              <a:gd name="connsiteY1" fmla="*/ 1779032 h 1779032"/>
              <a:gd name="connsiteX2" fmla="*/ 450850 w 6178550"/>
              <a:gd name="connsiteY2" fmla="*/ 1759982 h 1779032"/>
              <a:gd name="connsiteX3" fmla="*/ 895350 w 6178550"/>
              <a:gd name="connsiteY3" fmla="*/ 1677432 h 1779032"/>
              <a:gd name="connsiteX4" fmla="*/ 1320800 w 6178550"/>
              <a:gd name="connsiteY4" fmla="*/ 1563132 h 1779032"/>
              <a:gd name="connsiteX5" fmla="*/ 1778000 w 6178550"/>
              <a:gd name="connsiteY5" fmla="*/ 1480582 h 1779032"/>
              <a:gd name="connsiteX6" fmla="*/ 2241550 w 6178550"/>
              <a:gd name="connsiteY6" fmla="*/ 1398032 h 1779032"/>
              <a:gd name="connsiteX7" fmla="*/ 2641600 w 6178550"/>
              <a:gd name="connsiteY7" fmla="*/ 1353582 h 1779032"/>
              <a:gd name="connsiteX8" fmla="*/ 3105150 w 6178550"/>
              <a:gd name="connsiteY8" fmla="*/ 1340882 h 1779032"/>
              <a:gd name="connsiteX9" fmla="*/ 3549650 w 6178550"/>
              <a:gd name="connsiteY9" fmla="*/ 1340882 h 1779032"/>
              <a:gd name="connsiteX10" fmla="*/ 3981450 w 6178550"/>
              <a:gd name="connsiteY10" fmla="*/ 1315482 h 1779032"/>
              <a:gd name="connsiteX11" fmla="*/ 4419600 w 6178550"/>
              <a:gd name="connsiteY11" fmla="*/ 1258332 h 1779032"/>
              <a:gd name="connsiteX12" fmla="*/ 4857750 w 6178550"/>
              <a:gd name="connsiteY12" fmla="*/ 1048782 h 1779032"/>
              <a:gd name="connsiteX13" fmla="*/ 5226050 w 6178550"/>
              <a:gd name="connsiteY13" fmla="*/ 813832 h 1779032"/>
              <a:gd name="connsiteX14" fmla="*/ 5556250 w 6178550"/>
              <a:gd name="connsiteY14" fmla="*/ 597932 h 1779032"/>
              <a:gd name="connsiteX15" fmla="*/ 5829300 w 6178550"/>
              <a:gd name="connsiteY15" fmla="*/ 439182 h 1779032"/>
              <a:gd name="connsiteX16" fmla="*/ 6172200 w 6178550"/>
              <a:gd name="connsiteY16" fmla="*/ 305832 h 1779032"/>
              <a:gd name="connsiteX17" fmla="*/ 6178550 w 6178550"/>
              <a:gd name="connsiteY17" fmla="*/ 1032 h 1779032"/>
              <a:gd name="connsiteX18" fmla="*/ 5391147 w 6178550"/>
              <a:gd name="connsiteY18" fmla="*/ 1044065 h 1779032"/>
              <a:gd name="connsiteX19" fmla="*/ 2222497 w 6178550"/>
              <a:gd name="connsiteY19" fmla="*/ 599565 h 1779032"/>
              <a:gd name="connsiteX20" fmla="*/ 1739897 w 6178550"/>
              <a:gd name="connsiteY20" fmla="*/ 631315 h 1779032"/>
              <a:gd name="connsiteX21" fmla="*/ 1308097 w 6178550"/>
              <a:gd name="connsiteY21" fmla="*/ 739265 h 1779032"/>
              <a:gd name="connsiteX22" fmla="*/ 882647 w 6178550"/>
              <a:gd name="connsiteY22" fmla="*/ 1012315 h 1779032"/>
              <a:gd name="connsiteX23" fmla="*/ 450850 w 6178550"/>
              <a:gd name="connsiteY23" fmla="*/ 1372632 h 1779032"/>
              <a:gd name="connsiteX0" fmla="*/ 450850 w 6178550"/>
              <a:gd name="connsiteY0" fmla="*/ 1372632 h 1779032"/>
              <a:gd name="connsiteX1" fmla="*/ 0 w 6178550"/>
              <a:gd name="connsiteY1" fmla="*/ 1779032 h 1779032"/>
              <a:gd name="connsiteX2" fmla="*/ 450850 w 6178550"/>
              <a:gd name="connsiteY2" fmla="*/ 1759982 h 1779032"/>
              <a:gd name="connsiteX3" fmla="*/ 895350 w 6178550"/>
              <a:gd name="connsiteY3" fmla="*/ 1677432 h 1779032"/>
              <a:gd name="connsiteX4" fmla="*/ 1320800 w 6178550"/>
              <a:gd name="connsiteY4" fmla="*/ 1563132 h 1779032"/>
              <a:gd name="connsiteX5" fmla="*/ 1778000 w 6178550"/>
              <a:gd name="connsiteY5" fmla="*/ 1480582 h 1779032"/>
              <a:gd name="connsiteX6" fmla="*/ 2241550 w 6178550"/>
              <a:gd name="connsiteY6" fmla="*/ 1398032 h 1779032"/>
              <a:gd name="connsiteX7" fmla="*/ 2641600 w 6178550"/>
              <a:gd name="connsiteY7" fmla="*/ 1353582 h 1779032"/>
              <a:gd name="connsiteX8" fmla="*/ 3105150 w 6178550"/>
              <a:gd name="connsiteY8" fmla="*/ 1340882 h 1779032"/>
              <a:gd name="connsiteX9" fmla="*/ 3549650 w 6178550"/>
              <a:gd name="connsiteY9" fmla="*/ 1340882 h 1779032"/>
              <a:gd name="connsiteX10" fmla="*/ 3981450 w 6178550"/>
              <a:gd name="connsiteY10" fmla="*/ 1315482 h 1779032"/>
              <a:gd name="connsiteX11" fmla="*/ 4419600 w 6178550"/>
              <a:gd name="connsiteY11" fmla="*/ 1258332 h 1779032"/>
              <a:gd name="connsiteX12" fmla="*/ 4857750 w 6178550"/>
              <a:gd name="connsiteY12" fmla="*/ 1048782 h 1779032"/>
              <a:gd name="connsiteX13" fmla="*/ 5226050 w 6178550"/>
              <a:gd name="connsiteY13" fmla="*/ 813832 h 1779032"/>
              <a:gd name="connsiteX14" fmla="*/ 5556250 w 6178550"/>
              <a:gd name="connsiteY14" fmla="*/ 597932 h 1779032"/>
              <a:gd name="connsiteX15" fmla="*/ 5829300 w 6178550"/>
              <a:gd name="connsiteY15" fmla="*/ 439182 h 1779032"/>
              <a:gd name="connsiteX16" fmla="*/ 6172200 w 6178550"/>
              <a:gd name="connsiteY16" fmla="*/ 305832 h 1779032"/>
              <a:gd name="connsiteX17" fmla="*/ 6178550 w 6178550"/>
              <a:gd name="connsiteY17" fmla="*/ 1032 h 1779032"/>
              <a:gd name="connsiteX18" fmla="*/ 5391147 w 6178550"/>
              <a:gd name="connsiteY18" fmla="*/ 1044065 h 1779032"/>
              <a:gd name="connsiteX19" fmla="*/ 2635247 w 6178550"/>
              <a:gd name="connsiteY19" fmla="*/ 644015 h 1779032"/>
              <a:gd name="connsiteX20" fmla="*/ 2222497 w 6178550"/>
              <a:gd name="connsiteY20" fmla="*/ 599565 h 1779032"/>
              <a:gd name="connsiteX21" fmla="*/ 1739897 w 6178550"/>
              <a:gd name="connsiteY21" fmla="*/ 631315 h 1779032"/>
              <a:gd name="connsiteX22" fmla="*/ 1308097 w 6178550"/>
              <a:gd name="connsiteY22" fmla="*/ 739265 h 1779032"/>
              <a:gd name="connsiteX23" fmla="*/ 882647 w 6178550"/>
              <a:gd name="connsiteY23" fmla="*/ 1012315 h 1779032"/>
              <a:gd name="connsiteX24" fmla="*/ 450850 w 6178550"/>
              <a:gd name="connsiteY24" fmla="*/ 1372632 h 1779032"/>
              <a:gd name="connsiteX0" fmla="*/ 450850 w 6178550"/>
              <a:gd name="connsiteY0" fmla="*/ 1372632 h 1779032"/>
              <a:gd name="connsiteX1" fmla="*/ 0 w 6178550"/>
              <a:gd name="connsiteY1" fmla="*/ 1779032 h 1779032"/>
              <a:gd name="connsiteX2" fmla="*/ 450850 w 6178550"/>
              <a:gd name="connsiteY2" fmla="*/ 1759982 h 1779032"/>
              <a:gd name="connsiteX3" fmla="*/ 895350 w 6178550"/>
              <a:gd name="connsiteY3" fmla="*/ 1677432 h 1779032"/>
              <a:gd name="connsiteX4" fmla="*/ 1320800 w 6178550"/>
              <a:gd name="connsiteY4" fmla="*/ 1563132 h 1779032"/>
              <a:gd name="connsiteX5" fmla="*/ 1778000 w 6178550"/>
              <a:gd name="connsiteY5" fmla="*/ 1480582 h 1779032"/>
              <a:gd name="connsiteX6" fmla="*/ 2241550 w 6178550"/>
              <a:gd name="connsiteY6" fmla="*/ 1398032 h 1779032"/>
              <a:gd name="connsiteX7" fmla="*/ 2641600 w 6178550"/>
              <a:gd name="connsiteY7" fmla="*/ 1353582 h 1779032"/>
              <a:gd name="connsiteX8" fmla="*/ 3105150 w 6178550"/>
              <a:gd name="connsiteY8" fmla="*/ 1340882 h 1779032"/>
              <a:gd name="connsiteX9" fmla="*/ 3549650 w 6178550"/>
              <a:gd name="connsiteY9" fmla="*/ 1340882 h 1779032"/>
              <a:gd name="connsiteX10" fmla="*/ 3981450 w 6178550"/>
              <a:gd name="connsiteY10" fmla="*/ 1315482 h 1779032"/>
              <a:gd name="connsiteX11" fmla="*/ 4419600 w 6178550"/>
              <a:gd name="connsiteY11" fmla="*/ 1258332 h 1779032"/>
              <a:gd name="connsiteX12" fmla="*/ 4857750 w 6178550"/>
              <a:gd name="connsiteY12" fmla="*/ 1048782 h 1779032"/>
              <a:gd name="connsiteX13" fmla="*/ 5226050 w 6178550"/>
              <a:gd name="connsiteY13" fmla="*/ 813832 h 1779032"/>
              <a:gd name="connsiteX14" fmla="*/ 5556250 w 6178550"/>
              <a:gd name="connsiteY14" fmla="*/ 597932 h 1779032"/>
              <a:gd name="connsiteX15" fmla="*/ 5829300 w 6178550"/>
              <a:gd name="connsiteY15" fmla="*/ 439182 h 1779032"/>
              <a:gd name="connsiteX16" fmla="*/ 6172200 w 6178550"/>
              <a:gd name="connsiteY16" fmla="*/ 305832 h 1779032"/>
              <a:gd name="connsiteX17" fmla="*/ 6178550 w 6178550"/>
              <a:gd name="connsiteY17" fmla="*/ 1032 h 1779032"/>
              <a:gd name="connsiteX18" fmla="*/ 5391147 w 6178550"/>
              <a:gd name="connsiteY18" fmla="*/ 1044065 h 1779032"/>
              <a:gd name="connsiteX19" fmla="*/ 2990847 w 6178550"/>
              <a:gd name="connsiteY19" fmla="*/ 644015 h 1779032"/>
              <a:gd name="connsiteX20" fmla="*/ 2635247 w 6178550"/>
              <a:gd name="connsiteY20" fmla="*/ 644015 h 1779032"/>
              <a:gd name="connsiteX21" fmla="*/ 2222497 w 6178550"/>
              <a:gd name="connsiteY21" fmla="*/ 599565 h 1779032"/>
              <a:gd name="connsiteX22" fmla="*/ 1739897 w 6178550"/>
              <a:gd name="connsiteY22" fmla="*/ 631315 h 1779032"/>
              <a:gd name="connsiteX23" fmla="*/ 1308097 w 6178550"/>
              <a:gd name="connsiteY23" fmla="*/ 739265 h 1779032"/>
              <a:gd name="connsiteX24" fmla="*/ 882647 w 6178550"/>
              <a:gd name="connsiteY24" fmla="*/ 1012315 h 1779032"/>
              <a:gd name="connsiteX25" fmla="*/ 450850 w 6178550"/>
              <a:gd name="connsiteY25" fmla="*/ 1372632 h 1779032"/>
              <a:gd name="connsiteX0" fmla="*/ 450850 w 6178550"/>
              <a:gd name="connsiteY0" fmla="*/ 1372632 h 1779032"/>
              <a:gd name="connsiteX1" fmla="*/ 0 w 6178550"/>
              <a:gd name="connsiteY1" fmla="*/ 1779032 h 1779032"/>
              <a:gd name="connsiteX2" fmla="*/ 450850 w 6178550"/>
              <a:gd name="connsiteY2" fmla="*/ 1759982 h 1779032"/>
              <a:gd name="connsiteX3" fmla="*/ 895350 w 6178550"/>
              <a:gd name="connsiteY3" fmla="*/ 1677432 h 1779032"/>
              <a:gd name="connsiteX4" fmla="*/ 1320800 w 6178550"/>
              <a:gd name="connsiteY4" fmla="*/ 1563132 h 1779032"/>
              <a:gd name="connsiteX5" fmla="*/ 1778000 w 6178550"/>
              <a:gd name="connsiteY5" fmla="*/ 1480582 h 1779032"/>
              <a:gd name="connsiteX6" fmla="*/ 2241550 w 6178550"/>
              <a:gd name="connsiteY6" fmla="*/ 1398032 h 1779032"/>
              <a:gd name="connsiteX7" fmla="*/ 2641600 w 6178550"/>
              <a:gd name="connsiteY7" fmla="*/ 1353582 h 1779032"/>
              <a:gd name="connsiteX8" fmla="*/ 3105150 w 6178550"/>
              <a:gd name="connsiteY8" fmla="*/ 1340882 h 1779032"/>
              <a:gd name="connsiteX9" fmla="*/ 3549650 w 6178550"/>
              <a:gd name="connsiteY9" fmla="*/ 1340882 h 1779032"/>
              <a:gd name="connsiteX10" fmla="*/ 3981450 w 6178550"/>
              <a:gd name="connsiteY10" fmla="*/ 1315482 h 1779032"/>
              <a:gd name="connsiteX11" fmla="*/ 4419600 w 6178550"/>
              <a:gd name="connsiteY11" fmla="*/ 1258332 h 1779032"/>
              <a:gd name="connsiteX12" fmla="*/ 4857750 w 6178550"/>
              <a:gd name="connsiteY12" fmla="*/ 1048782 h 1779032"/>
              <a:gd name="connsiteX13" fmla="*/ 5226050 w 6178550"/>
              <a:gd name="connsiteY13" fmla="*/ 813832 h 1779032"/>
              <a:gd name="connsiteX14" fmla="*/ 5556250 w 6178550"/>
              <a:gd name="connsiteY14" fmla="*/ 597932 h 1779032"/>
              <a:gd name="connsiteX15" fmla="*/ 5829300 w 6178550"/>
              <a:gd name="connsiteY15" fmla="*/ 439182 h 1779032"/>
              <a:gd name="connsiteX16" fmla="*/ 6172200 w 6178550"/>
              <a:gd name="connsiteY16" fmla="*/ 305832 h 1779032"/>
              <a:gd name="connsiteX17" fmla="*/ 6178550 w 6178550"/>
              <a:gd name="connsiteY17" fmla="*/ 1032 h 1779032"/>
              <a:gd name="connsiteX18" fmla="*/ 5391147 w 6178550"/>
              <a:gd name="connsiteY18" fmla="*/ 1044065 h 1779032"/>
              <a:gd name="connsiteX19" fmla="*/ 2990847 w 6178550"/>
              <a:gd name="connsiteY19" fmla="*/ 644015 h 1779032"/>
              <a:gd name="connsiteX20" fmla="*/ 2635247 w 6178550"/>
              <a:gd name="connsiteY20" fmla="*/ 644015 h 1779032"/>
              <a:gd name="connsiteX21" fmla="*/ 2216147 w 6178550"/>
              <a:gd name="connsiteY21" fmla="*/ 593215 h 1779032"/>
              <a:gd name="connsiteX22" fmla="*/ 1739897 w 6178550"/>
              <a:gd name="connsiteY22" fmla="*/ 631315 h 1779032"/>
              <a:gd name="connsiteX23" fmla="*/ 1308097 w 6178550"/>
              <a:gd name="connsiteY23" fmla="*/ 739265 h 1779032"/>
              <a:gd name="connsiteX24" fmla="*/ 882647 w 6178550"/>
              <a:gd name="connsiteY24" fmla="*/ 1012315 h 1779032"/>
              <a:gd name="connsiteX25" fmla="*/ 450850 w 6178550"/>
              <a:gd name="connsiteY25" fmla="*/ 1372632 h 1779032"/>
              <a:gd name="connsiteX0" fmla="*/ 450850 w 6178550"/>
              <a:gd name="connsiteY0" fmla="*/ 1372632 h 1779032"/>
              <a:gd name="connsiteX1" fmla="*/ 0 w 6178550"/>
              <a:gd name="connsiteY1" fmla="*/ 1779032 h 1779032"/>
              <a:gd name="connsiteX2" fmla="*/ 450850 w 6178550"/>
              <a:gd name="connsiteY2" fmla="*/ 1759982 h 1779032"/>
              <a:gd name="connsiteX3" fmla="*/ 895350 w 6178550"/>
              <a:gd name="connsiteY3" fmla="*/ 1677432 h 1779032"/>
              <a:gd name="connsiteX4" fmla="*/ 1320800 w 6178550"/>
              <a:gd name="connsiteY4" fmla="*/ 1563132 h 1779032"/>
              <a:gd name="connsiteX5" fmla="*/ 1778000 w 6178550"/>
              <a:gd name="connsiteY5" fmla="*/ 1480582 h 1779032"/>
              <a:gd name="connsiteX6" fmla="*/ 2241550 w 6178550"/>
              <a:gd name="connsiteY6" fmla="*/ 1398032 h 1779032"/>
              <a:gd name="connsiteX7" fmla="*/ 2641600 w 6178550"/>
              <a:gd name="connsiteY7" fmla="*/ 1353582 h 1779032"/>
              <a:gd name="connsiteX8" fmla="*/ 3105150 w 6178550"/>
              <a:gd name="connsiteY8" fmla="*/ 1340882 h 1779032"/>
              <a:gd name="connsiteX9" fmla="*/ 3549650 w 6178550"/>
              <a:gd name="connsiteY9" fmla="*/ 1340882 h 1779032"/>
              <a:gd name="connsiteX10" fmla="*/ 3981450 w 6178550"/>
              <a:gd name="connsiteY10" fmla="*/ 1315482 h 1779032"/>
              <a:gd name="connsiteX11" fmla="*/ 4419600 w 6178550"/>
              <a:gd name="connsiteY11" fmla="*/ 1258332 h 1779032"/>
              <a:gd name="connsiteX12" fmla="*/ 4857750 w 6178550"/>
              <a:gd name="connsiteY12" fmla="*/ 1048782 h 1779032"/>
              <a:gd name="connsiteX13" fmla="*/ 5226050 w 6178550"/>
              <a:gd name="connsiteY13" fmla="*/ 813832 h 1779032"/>
              <a:gd name="connsiteX14" fmla="*/ 5556250 w 6178550"/>
              <a:gd name="connsiteY14" fmla="*/ 597932 h 1779032"/>
              <a:gd name="connsiteX15" fmla="*/ 5829300 w 6178550"/>
              <a:gd name="connsiteY15" fmla="*/ 439182 h 1779032"/>
              <a:gd name="connsiteX16" fmla="*/ 6172200 w 6178550"/>
              <a:gd name="connsiteY16" fmla="*/ 305832 h 1779032"/>
              <a:gd name="connsiteX17" fmla="*/ 6178550 w 6178550"/>
              <a:gd name="connsiteY17" fmla="*/ 1032 h 1779032"/>
              <a:gd name="connsiteX18" fmla="*/ 5391147 w 6178550"/>
              <a:gd name="connsiteY18" fmla="*/ 1044065 h 1779032"/>
              <a:gd name="connsiteX19" fmla="*/ 3454397 w 6178550"/>
              <a:gd name="connsiteY19" fmla="*/ 701165 h 1779032"/>
              <a:gd name="connsiteX20" fmla="*/ 2990847 w 6178550"/>
              <a:gd name="connsiteY20" fmla="*/ 644015 h 1779032"/>
              <a:gd name="connsiteX21" fmla="*/ 2635247 w 6178550"/>
              <a:gd name="connsiteY21" fmla="*/ 644015 h 1779032"/>
              <a:gd name="connsiteX22" fmla="*/ 2216147 w 6178550"/>
              <a:gd name="connsiteY22" fmla="*/ 593215 h 1779032"/>
              <a:gd name="connsiteX23" fmla="*/ 1739897 w 6178550"/>
              <a:gd name="connsiteY23" fmla="*/ 631315 h 1779032"/>
              <a:gd name="connsiteX24" fmla="*/ 1308097 w 6178550"/>
              <a:gd name="connsiteY24" fmla="*/ 739265 h 1779032"/>
              <a:gd name="connsiteX25" fmla="*/ 882647 w 6178550"/>
              <a:gd name="connsiteY25" fmla="*/ 1012315 h 1779032"/>
              <a:gd name="connsiteX26" fmla="*/ 450850 w 6178550"/>
              <a:gd name="connsiteY26" fmla="*/ 1372632 h 1779032"/>
              <a:gd name="connsiteX0" fmla="*/ 450850 w 6178550"/>
              <a:gd name="connsiteY0" fmla="*/ 1372632 h 1779032"/>
              <a:gd name="connsiteX1" fmla="*/ 0 w 6178550"/>
              <a:gd name="connsiteY1" fmla="*/ 1779032 h 1779032"/>
              <a:gd name="connsiteX2" fmla="*/ 450850 w 6178550"/>
              <a:gd name="connsiteY2" fmla="*/ 1759982 h 1779032"/>
              <a:gd name="connsiteX3" fmla="*/ 895350 w 6178550"/>
              <a:gd name="connsiteY3" fmla="*/ 1677432 h 1779032"/>
              <a:gd name="connsiteX4" fmla="*/ 1320800 w 6178550"/>
              <a:gd name="connsiteY4" fmla="*/ 1563132 h 1779032"/>
              <a:gd name="connsiteX5" fmla="*/ 1778000 w 6178550"/>
              <a:gd name="connsiteY5" fmla="*/ 1480582 h 1779032"/>
              <a:gd name="connsiteX6" fmla="*/ 2241550 w 6178550"/>
              <a:gd name="connsiteY6" fmla="*/ 1398032 h 1779032"/>
              <a:gd name="connsiteX7" fmla="*/ 2641600 w 6178550"/>
              <a:gd name="connsiteY7" fmla="*/ 1353582 h 1779032"/>
              <a:gd name="connsiteX8" fmla="*/ 3105150 w 6178550"/>
              <a:gd name="connsiteY8" fmla="*/ 1340882 h 1779032"/>
              <a:gd name="connsiteX9" fmla="*/ 3549650 w 6178550"/>
              <a:gd name="connsiteY9" fmla="*/ 1340882 h 1779032"/>
              <a:gd name="connsiteX10" fmla="*/ 3981450 w 6178550"/>
              <a:gd name="connsiteY10" fmla="*/ 1315482 h 1779032"/>
              <a:gd name="connsiteX11" fmla="*/ 4419600 w 6178550"/>
              <a:gd name="connsiteY11" fmla="*/ 1258332 h 1779032"/>
              <a:gd name="connsiteX12" fmla="*/ 4857750 w 6178550"/>
              <a:gd name="connsiteY12" fmla="*/ 1048782 h 1779032"/>
              <a:gd name="connsiteX13" fmla="*/ 5226050 w 6178550"/>
              <a:gd name="connsiteY13" fmla="*/ 813832 h 1779032"/>
              <a:gd name="connsiteX14" fmla="*/ 5556250 w 6178550"/>
              <a:gd name="connsiteY14" fmla="*/ 597932 h 1779032"/>
              <a:gd name="connsiteX15" fmla="*/ 5829300 w 6178550"/>
              <a:gd name="connsiteY15" fmla="*/ 439182 h 1779032"/>
              <a:gd name="connsiteX16" fmla="*/ 6172200 w 6178550"/>
              <a:gd name="connsiteY16" fmla="*/ 305832 h 1779032"/>
              <a:gd name="connsiteX17" fmla="*/ 6178550 w 6178550"/>
              <a:gd name="connsiteY17" fmla="*/ 1032 h 1779032"/>
              <a:gd name="connsiteX18" fmla="*/ 5391147 w 6178550"/>
              <a:gd name="connsiteY18" fmla="*/ 1044065 h 1779032"/>
              <a:gd name="connsiteX19" fmla="*/ 3454397 w 6178550"/>
              <a:gd name="connsiteY19" fmla="*/ 701165 h 1779032"/>
              <a:gd name="connsiteX20" fmla="*/ 2990847 w 6178550"/>
              <a:gd name="connsiteY20" fmla="*/ 644015 h 1779032"/>
              <a:gd name="connsiteX21" fmla="*/ 2635247 w 6178550"/>
              <a:gd name="connsiteY21" fmla="*/ 644015 h 1779032"/>
              <a:gd name="connsiteX22" fmla="*/ 2216147 w 6178550"/>
              <a:gd name="connsiteY22" fmla="*/ 593215 h 1779032"/>
              <a:gd name="connsiteX23" fmla="*/ 1739897 w 6178550"/>
              <a:gd name="connsiteY23" fmla="*/ 631315 h 1779032"/>
              <a:gd name="connsiteX24" fmla="*/ 1308097 w 6178550"/>
              <a:gd name="connsiteY24" fmla="*/ 739265 h 1779032"/>
              <a:gd name="connsiteX25" fmla="*/ 882647 w 6178550"/>
              <a:gd name="connsiteY25" fmla="*/ 1012315 h 1779032"/>
              <a:gd name="connsiteX26" fmla="*/ 450850 w 6178550"/>
              <a:gd name="connsiteY26" fmla="*/ 1372632 h 1779032"/>
              <a:gd name="connsiteX0" fmla="*/ 450850 w 6178550"/>
              <a:gd name="connsiteY0" fmla="*/ 1372632 h 1779032"/>
              <a:gd name="connsiteX1" fmla="*/ 0 w 6178550"/>
              <a:gd name="connsiteY1" fmla="*/ 1779032 h 1779032"/>
              <a:gd name="connsiteX2" fmla="*/ 450850 w 6178550"/>
              <a:gd name="connsiteY2" fmla="*/ 1759982 h 1779032"/>
              <a:gd name="connsiteX3" fmla="*/ 895350 w 6178550"/>
              <a:gd name="connsiteY3" fmla="*/ 1677432 h 1779032"/>
              <a:gd name="connsiteX4" fmla="*/ 1320800 w 6178550"/>
              <a:gd name="connsiteY4" fmla="*/ 1563132 h 1779032"/>
              <a:gd name="connsiteX5" fmla="*/ 1778000 w 6178550"/>
              <a:gd name="connsiteY5" fmla="*/ 1480582 h 1779032"/>
              <a:gd name="connsiteX6" fmla="*/ 2241550 w 6178550"/>
              <a:gd name="connsiteY6" fmla="*/ 1398032 h 1779032"/>
              <a:gd name="connsiteX7" fmla="*/ 2641600 w 6178550"/>
              <a:gd name="connsiteY7" fmla="*/ 1353582 h 1779032"/>
              <a:gd name="connsiteX8" fmla="*/ 3105150 w 6178550"/>
              <a:gd name="connsiteY8" fmla="*/ 1340882 h 1779032"/>
              <a:gd name="connsiteX9" fmla="*/ 3549650 w 6178550"/>
              <a:gd name="connsiteY9" fmla="*/ 1340882 h 1779032"/>
              <a:gd name="connsiteX10" fmla="*/ 3981450 w 6178550"/>
              <a:gd name="connsiteY10" fmla="*/ 1315482 h 1779032"/>
              <a:gd name="connsiteX11" fmla="*/ 4419600 w 6178550"/>
              <a:gd name="connsiteY11" fmla="*/ 1258332 h 1779032"/>
              <a:gd name="connsiteX12" fmla="*/ 4857750 w 6178550"/>
              <a:gd name="connsiteY12" fmla="*/ 1048782 h 1779032"/>
              <a:gd name="connsiteX13" fmla="*/ 5226050 w 6178550"/>
              <a:gd name="connsiteY13" fmla="*/ 813832 h 1779032"/>
              <a:gd name="connsiteX14" fmla="*/ 5556250 w 6178550"/>
              <a:gd name="connsiteY14" fmla="*/ 597932 h 1779032"/>
              <a:gd name="connsiteX15" fmla="*/ 5829300 w 6178550"/>
              <a:gd name="connsiteY15" fmla="*/ 439182 h 1779032"/>
              <a:gd name="connsiteX16" fmla="*/ 6172200 w 6178550"/>
              <a:gd name="connsiteY16" fmla="*/ 305832 h 1779032"/>
              <a:gd name="connsiteX17" fmla="*/ 6178550 w 6178550"/>
              <a:gd name="connsiteY17" fmla="*/ 1032 h 1779032"/>
              <a:gd name="connsiteX18" fmla="*/ 5391147 w 6178550"/>
              <a:gd name="connsiteY18" fmla="*/ 1044065 h 1779032"/>
              <a:gd name="connsiteX19" fmla="*/ 3917947 w 6178550"/>
              <a:gd name="connsiteY19" fmla="*/ 663065 h 1779032"/>
              <a:gd name="connsiteX20" fmla="*/ 3454397 w 6178550"/>
              <a:gd name="connsiteY20" fmla="*/ 701165 h 1779032"/>
              <a:gd name="connsiteX21" fmla="*/ 2990847 w 6178550"/>
              <a:gd name="connsiteY21" fmla="*/ 644015 h 1779032"/>
              <a:gd name="connsiteX22" fmla="*/ 2635247 w 6178550"/>
              <a:gd name="connsiteY22" fmla="*/ 644015 h 1779032"/>
              <a:gd name="connsiteX23" fmla="*/ 2216147 w 6178550"/>
              <a:gd name="connsiteY23" fmla="*/ 593215 h 1779032"/>
              <a:gd name="connsiteX24" fmla="*/ 1739897 w 6178550"/>
              <a:gd name="connsiteY24" fmla="*/ 631315 h 1779032"/>
              <a:gd name="connsiteX25" fmla="*/ 1308097 w 6178550"/>
              <a:gd name="connsiteY25" fmla="*/ 739265 h 1779032"/>
              <a:gd name="connsiteX26" fmla="*/ 882647 w 6178550"/>
              <a:gd name="connsiteY26" fmla="*/ 1012315 h 1779032"/>
              <a:gd name="connsiteX27" fmla="*/ 450850 w 6178550"/>
              <a:gd name="connsiteY27" fmla="*/ 1372632 h 1779032"/>
              <a:gd name="connsiteX0" fmla="*/ 450850 w 6178550"/>
              <a:gd name="connsiteY0" fmla="*/ 1372632 h 1779032"/>
              <a:gd name="connsiteX1" fmla="*/ 0 w 6178550"/>
              <a:gd name="connsiteY1" fmla="*/ 1779032 h 1779032"/>
              <a:gd name="connsiteX2" fmla="*/ 450850 w 6178550"/>
              <a:gd name="connsiteY2" fmla="*/ 1759982 h 1779032"/>
              <a:gd name="connsiteX3" fmla="*/ 895350 w 6178550"/>
              <a:gd name="connsiteY3" fmla="*/ 1677432 h 1779032"/>
              <a:gd name="connsiteX4" fmla="*/ 1320800 w 6178550"/>
              <a:gd name="connsiteY4" fmla="*/ 1563132 h 1779032"/>
              <a:gd name="connsiteX5" fmla="*/ 1778000 w 6178550"/>
              <a:gd name="connsiteY5" fmla="*/ 1480582 h 1779032"/>
              <a:gd name="connsiteX6" fmla="*/ 2241550 w 6178550"/>
              <a:gd name="connsiteY6" fmla="*/ 1398032 h 1779032"/>
              <a:gd name="connsiteX7" fmla="*/ 2641600 w 6178550"/>
              <a:gd name="connsiteY7" fmla="*/ 1353582 h 1779032"/>
              <a:gd name="connsiteX8" fmla="*/ 3105150 w 6178550"/>
              <a:gd name="connsiteY8" fmla="*/ 1340882 h 1779032"/>
              <a:gd name="connsiteX9" fmla="*/ 3549650 w 6178550"/>
              <a:gd name="connsiteY9" fmla="*/ 1340882 h 1779032"/>
              <a:gd name="connsiteX10" fmla="*/ 3981450 w 6178550"/>
              <a:gd name="connsiteY10" fmla="*/ 1315482 h 1779032"/>
              <a:gd name="connsiteX11" fmla="*/ 4419600 w 6178550"/>
              <a:gd name="connsiteY11" fmla="*/ 1258332 h 1779032"/>
              <a:gd name="connsiteX12" fmla="*/ 4857750 w 6178550"/>
              <a:gd name="connsiteY12" fmla="*/ 1048782 h 1779032"/>
              <a:gd name="connsiteX13" fmla="*/ 5226050 w 6178550"/>
              <a:gd name="connsiteY13" fmla="*/ 813832 h 1779032"/>
              <a:gd name="connsiteX14" fmla="*/ 5556250 w 6178550"/>
              <a:gd name="connsiteY14" fmla="*/ 597932 h 1779032"/>
              <a:gd name="connsiteX15" fmla="*/ 5829300 w 6178550"/>
              <a:gd name="connsiteY15" fmla="*/ 439182 h 1779032"/>
              <a:gd name="connsiteX16" fmla="*/ 6172200 w 6178550"/>
              <a:gd name="connsiteY16" fmla="*/ 305832 h 1779032"/>
              <a:gd name="connsiteX17" fmla="*/ 6178550 w 6178550"/>
              <a:gd name="connsiteY17" fmla="*/ 1032 h 1779032"/>
              <a:gd name="connsiteX18" fmla="*/ 5391147 w 6178550"/>
              <a:gd name="connsiteY18" fmla="*/ 1044065 h 1779032"/>
              <a:gd name="connsiteX19" fmla="*/ 4394197 w 6178550"/>
              <a:gd name="connsiteY19" fmla="*/ 618615 h 1779032"/>
              <a:gd name="connsiteX20" fmla="*/ 3917947 w 6178550"/>
              <a:gd name="connsiteY20" fmla="*/ 663065 h 1779032"/>
              <a:gd name="connsiteX21" fmla="*/ 3454397 w 6178550"/>
              <a:gd name="connsiteY21" fmla="*/ 701165 h 1779032"/>
              <a:gd name="connsiteX22" fmla="*/ 2990847 w 6178550"/>
              <a:gd name="connsiteY22" fmla="*/ 644015 h 1779032"/>
              <a:gd name="connsiteX23" fmla="*/ 2635247 w 6178550"/>
              <a:gd name="connsiteY23" fmla="*/ 644015 h 1779032"/>
              <a:gd name="connsiteX24" fmla="*/ 2216147 w 6178550"/>
              <a:gd name="connsiteY24" fmla="*/ 593215 h 1779032"/>
              <a:gd name="connsiteX25" fmla="*/ 1739897 w 6178550"/>
              <a:gd name="connsiteY25" fmla="*/ 631315 h 1779032"/>
              <a:gd name="connsiteX26" fmla="*/ 1308097 w 6178550"/>
              <a:gd name="connsiteY26" fmla="*/ 739265 h 1779032"/>
              <a:gd name="connsiteX27" fmla="*/ 882647 w 6178550"/>
              <a:gd name="connsiteY27" fmla="*/ 1012315 h 1779032"/>
              <a:gd name="connsiteX28" fmla="*/ 450850 w 6178550"/>
              <a:gd name="connsiteY28" fmla="*/ 1372632 h 1779032"/>
              <a:gd name="connsiteX0" fmla="*/ 450850 w 6178550"/>
              <a:gd name="connsiteY0" fmla="*/ 1372632 h 1779032"/>
              <a:gd name="connsiteX1" fmla="*/ 0 w 6178550"/>
              <a:gd name="connsiteY1" fmla="*/ 1779032 h 1779032"/>
              <a:gd name="connsiteX2" fmla="*/ 450850 w 6178550"/>
              <a:gd name="connsiteY2" fmla="*/ 1759982 h 1779032"/>
              <a:gd name="connsiteX3" fmla="*/ 895350 w 6178550"/>
              <a:gd name="connsiteY3" fmla="*/ 1677432 h 1779032"/>
              <a:gd name="connsiteX4" fmla="*/ 1320800 w 6178550"/>
              <a:gd name="connsiteY4" fmla="*/ 1563132 h 1779032"/>
              <a:gd name="connsiteX5" fmla="*/ 1778000 w 6178550"/>
              <a:gd name="connsiteY5" fmla="*/ 1480582 h 1779032"/>
              <a:gd name="connsiteX6" fmla="*/ 2241550 w 6178550"/>
              <a:gd name="connsiteY6" fmla="*/ 1398032 h 1779032"/>
              <a:gd name="connsiteX7" fmla="*/ 2641600 w 6178550"/>
              <a:gd name="connsiteY7" fmla="*/ 1353582 h 1779032"/>
              <a:gd name="connsiteX8" fmla="*/ 3105150 w 6178550"/>
              <a:gd name="connsiteY8" fmla="*/ 1340882 h 1779032"/>
              <a:gd name="connsiteX9" fmla="*/ 3549650 w 6178550"/>
              <a:gd name="connsiteY9" fmla="*/ 1340882 h 1779032"/>
              <a:gd name="connsiteX10" fmla="*/ 3981450 w 6178550"/>
              <a:gd name="connsiteY10" fmla="*/ 1315482 h 1779032"/>
              <a:gd name="connsiteX11" fmla="*/ 4419600 w 6178550"/>
              <a:gd name="connsiteY11" fmla="*/ 1258332 h 1779032"/>
              <a:gd name="connsiteX12" fmla="*/ 4857750 w 6178550"/>
              <a:gd name="connsiteY12" fmla="*/ 1048782 h 1779032"/>
              <a:gd name="connsiteX13" fmla="*/ 5226050 w 6178550"/>
              <a:gd name="connsiteY13" fmla="*/ 813832 h 1779032"/>
              <a:gd name="connsiteX14" fmla="*/ 5556250 w 6178550"/>
              <a:gd name="connsiteY14" fmla="*/ 597932 h 1779032"/>
              <a:gd name="connsiteX15" fmla="*/ 5829300 w 6178550"/>
              <a:gd name="connsiteY15" fmla="*/ 439182 h 1779032"/>
              <a:gd name="connsiteX16" fmla="*/ 6172200 w 6178550"/>
              <a:gd name="connsiteY16" fmla="*/ 305832 h 1779032"/>
              <a:gd name="connsiteX17" fmla="*/ 6178550 w 6178550"/>
              <a:gd name="connsiteY17" fmla="*/ 1032 h 1779032"/>
              <a:gd name="connsiteX18" fmla="*/ 5391147 w 6178550"/>
              <a:gd name="connsiteY18" fmla="*/ 1044065 h 1779032"/>
              <a:gd name="connsiteX19" fmla="*/ 4394197 w 6178550"/>
              <a:gd name="connsiteY19" fmla="*/ 618615 h 1779032"/>
              <a:gd name="connsiteX20" fmla="*/ 3917947 w 6178550"/>
              <a:gd name="connsiteY20" fmla="*/ 663065 h 1779032"/>
              <a:gd name="connsiteX21" fmla="*/ 3454397 w 6178550"/>
              <a:gd name="connsiteY21" fmla="*/ 701165 h 1779032"/>
              <a:gd name="connsiteX22" fmla="*/ 2990847 w 6178550"/>
              <a:gd name="connsiteY22" fmla="*/ 644015 h 1779032"/>
              <a:gd name="connsiteX23" fmla="*/ 2635247 w 6178550"/>
              <a:gd name="connsiteY23" fmla="*/ 644015 h 1779032"/>
              <a:gd name="connsiteX24" fmla="*/ 2216147 w 6178550"/>
              <a:gd name="connsiteY24" fmla="*/ 593215 h 1779032"/>
              <a:gd name="connsiteX25" fmla="*/ 1739897 w 6178550"/>
              <a:gd name="connsiteY25" fmla="*/ 631315 h 1779032"/>
              <a:gd name="connsiteX26" fmla="*/ 1308097 w 6178550"/>
              <a:gd name="connsiteY26" fmla="*/ 739265 h 1779032"/>
              <a:gd name="connsiteX27" fmla="*/ 882647 w 6178550"/>
              <a:gd name="connsiteY27" fmla="*/ 1012315 h 1779032"/>
              <a:gd name="connsiteX28" fmla="*/ 450850 w 6178550"/>
              <a:gd name="connsiteY28" fmla="*/ 1372632 h 1779032"/>
              <a:gd name="connsiteX0" fmla="*/ 450850 w 6178550"/>
              <a:gd name="connsiteY0" fmla="*/ 1372632 h 1779032"/>
              <a:gd name="connsiteX1" fmla="*/ 0 w 6178550"/>
              <a:gd name="connsiteY1" fmla="*/ 1779032 h 1779032"/>
              <a:gd name="connsiteX2" fmla="*/ 450850 w 6178550"/>
              <a:gd name="connsiteY2" fmla="*/ 1759982 h 1779032"/>
              <a:gd name="connsiteX3" fmla="*/ 895350 w 6178550"/>
              <a:gd name="connsiteY3" fmla="*/ 1677432 h 1779032"/>
              <a:gd name="connsiteX4" fmla="*/ 1320800 w 6178550"/>
              <a:gd name="connsiteY4" fmla="*/ 1563132 h 1779032"/>
              <a:gd name="connsiteX5" fmla="*/ 1778000 w 6178550"/>
              <a:gd name="connsiteY5" fmla="*/ 1480582 h 1779032"/>
              <a:gd name="connsiteX6" fmla="*/ 2241550 w 6178550"/>
              <a:gd name="connsiteY6" fmla="*/ 1398032 h 1779032"/>
              <a:gd name="connsiteX7" fmla="*/ 2641600 w 6178550"/>
              <a:gd name="connsiteY7" fmla="*/ 1353582 h 1779032"/>
              <a:gd name="connsiteX8" fmla="*/ 3105150 w 6178550"/>
              <a:gd name="connsiteY8" fmla="*/ 1340882 h 1779032"/>
              <a:gd name="connsiteX9" fmla="*/ 3549650 w 6178550"/>
              <a:gd name="connsiteY9" fmla="*/ 1340882 h 1779032"/>
              <a:gd name="connsiteX10" fmla="*/ 3981450 w 6178550"/>
              <a:gd name="connsiteY10" fmla="*/ 1315482 h 1779032"/>
              <a:gd name="connsiteX11" fmla="*/ 4419600 w 6178550"/>
              <a:gd name="connsiteY11" fmla="*/ 1258332 h 1779032"/>
              <a:gd name="connsiteX12" fmla="*/ 4857750 w 6178550"/>
              <a:gd name="connsiteY12" fmla="*/ 1048782 h 1779032"/>
              <a:gd name="connsiteX13" fmla="*/ 5226050 w 6178550"/>
              <a:gd name="connsiteY13" fmla="*/ 813832 h 1779032"/>
              <a:gd name="connsiteX14" fmla="*/ 5556250 w 6178550"/>
              <a:gd name="connsiteY14" fmla="*/ 597932 h 1779032"/>
              <a:gd name="connsiteX15" fmla="*/ 5829300 w 6178550"/>
              <a:gd name="connsiteY15" fmla="*/ 439182 h 1779032"/>
              <a:gd name="connsiteX16" fmla="*/ 6172200 w 6178550"/>
              <a:gd name="connsiteY16" fmla="*/ 305832 h 1779032"/>
              <a:gd name="connsiteX17" fmla="*/ 6178550 w 6178550"/>
              <a:gd name="connsiteY17" fmla="*/ 1032 h 1779032"/>
              <a:gd name="connsiteX18" fmla="*/ 5391147 w 6178550"/>
              <a:gd name="connsiteY18" fmla="*/ 1044065 h 1779032"/>
              <a:gd name="connsiteX19" fmla="*/ 4394197 w 6178550"/>
              <a:gd name="connsiteY19" fmla="*/ 618615 h 1779032"/>
              <a:gd name="connsiteX20" fmla="*/ 3917947 w 6178550"/>
              <a:gd name="connsiteY20" fmla="*/ 663065 h 1779032"/>
              <a:gd name="connsiteX21" fmla="*/ 3454397 w 6178550"/>
              <a:gd name="connsiteY21" fmla="*/ 701165 h 1779032"/>
              <a:gd name="connsiteX22" fmla="*/ 2990847 w 6178550"/>
              <a:gd name="connsiteY22" fmla="*/ 644015 h 1779032"/>
              <a:gd name="connsiteX23" fmla="*/ 2635247 w 6178550"/>
              <a:gd name="connsiteY23" fmla="*/ 644015 h 1779032"/>
              <a:gd name="connsiteX24" fmla="*/ 2216147 w 6178550"/>
              <a:gd name="connsiteY24" fmla="*/ 593215 h 1779032"/>
              <a:gd name="connsiteX25" fmla="*/ 1739897 w 6178550"/>
              <a:gd name="connsiteY25" fmla="*/ 631315 h 1779032"/>
              <a:gd name="connsiteX26" fmla="*/ 1308097 w 6178550"/>
              <a:gd name="connsiteY26" fmla="*/ 739265 h 1779032"/>
              <a:gd name="connsiteX27" fmla="*/ 882647 w 6178550"/>
              <a:gd name="connsiteY27" fmla="*/ 1012315 h 1779032"/>
              <a:gd name="connsiteX28" fmla="*/ 450850 w 6178550"/>
              <a:gd name="connsiteY28" fmla="*/ 1372632 h 1779032"/>
              <a:gd name="connsiteX0" fmla="*/ 450850 w 6178550"/>
              <a:gd name="connsiteY0" fmla="*/ 1372632 h 1779032"/>
              <a:gd name="connsiteX1" fmla="*/ 0 w 6178550"/>
              <a:gd name="connsiteY1" fmla="*/ 1779032 h 1779032"/>
              <a:gd name="connsiteX2" fmla="*/ 450850 w 6178550"/>
              <a:gd name="connsiteY2" fmla="*/ 1759982 h 1779032"/>
              <a:gd name="connsiteX3" fmla="*/ 895350 w 6178550"/>
              <a:gd name="connsiteY3" fmla="*/ 1677432 h 1779032"/>
              <a:gd name="connsiteX4" fmla="*/ 1320800 w 6178550"/>
              <a:gd name="connsiteY4" fmla="*/ 1563132 h 1779032"/>
              <a:gd name="connsiteX5" fmla="*/ 1778000 w 6178550"/>
              <a:gd name="connsiteY5" fmla="*/ 1480582 h 1779032"/>
              <a:gd name="connsiteX6" fmla="*/ 2241550 w 6178550"/>
              <a:gd name="connsiteY6" fmla="*/ 1398032 h 1779032"/>
              <a:gd name="connsiteX7" fmla="*/ 2641600 w 6178550"/>
              <a:gd name="connsiteY7" fmla="*/ 1353582 h 1779032"/>
              <a:gd name="connsiteX8" fmla="*/ 3105150 w 6178550"/>
              <a:gd name="connsiteY8" fmla="*/ 1340882 h 1779032"/>
              <a:gd name="connsiteX9" fmla="*/ 3549650 w 6178550"/>
              <a:gd name="connsiteY9" fmla="*/ 1340882 h 1779032"/>
              <a:gd name="connsiteX10" fmla="*/ 3981450 w 6178550"/>
              <a:gd name="connsiteY10" fmla="*/ 1315482 h 1779032"/>
              <a:gd name="connsiteX11" fmla="*/ 4419600 w 6178550"/>
              <a:gd name="connsiteY11" fmla="*/ 1258332 h 1779032"/>
              <a:gd name="connsiteX12" fmla="*/ 4857750 w 6178550"/>
              <a:gd name="connsiteY12" fmla="*/ 1048782 h 1779032"/>
              <a:gd name="connsiteX13" fmla="*/ 5226050 w 6178550"/>
              <a:gd name="connsiteY13" fmla="*/ 813832 h 1779032"/>
              <a:gd name="connsiteX14" fmla="*/ 5556250 w 6178550"/>
              <a:gd name="connsiteY14" fmla="*/ 597932 h 1779032"/>
              <a:gd name="connsiteX15" fmla="*/ 5829300 w 6178550"/>
              <a:gd name="connsiteY15" fmla="*/ 439182 h 1779032"/>
              <a:gd name="connsiteX16" fmla="*/ 6172200 w 6178550"/>
              <a:gd name="connsiteY16" fmla="*/ 305832 h 1779032"/>
              <a:gd name="connsiteX17" fmla="*/ 6178550 w 6178550"/>
              <a:gd name="connsiteY17" fmla="*/ 1032 h 1779032"/>
              <a:gd name="connsiteX18" fmla="*/ 5391147 w 6178550"/>
              <a:gd name="connsiteY18" fmla="*/ 1044065 h 1779032"/>
              <a:gd name="connsiteX19" fmla="*/ 4394197 w 6178550"/>
              <a:gd name="connsiteY19" fmla="*/ 618615 h 1779032"/>
              <a:gd name="connsiteX20" fmla="*/ 3917947 w 6178550"/>
              <a:gd name="connsiteY20" fmla="*/ 663065 h 1779032"/>
              <a:gd name="connsiteX21" fmla="*/ 3454397 w 6178550"/>
              <a:gd name="connsiteY21" fmla="*/ 701165 h 1779032"/>
              <a:gd name="connsiteX22" fmla="*/ 2990847 w 6178550"/>
              <a:gd name="connsiteY22" fmla="*/ 644015 h 1779032"/>
              <a:gd name="connsiteX23" fmla="*/ 2635247 w 6178550"/>
              <a:gd name="connsiteY23" fmla="*/ 644015 h 1779032"/>
              <a:gd name="connsiteX24" fmla="*/ 2216147 w 6178550"/>
              <a:gd name="connsiteY24" fmla="*/ 593215 h 1779032"/>
              <a:gd name="connsiteX25" fmla="*/ 1739897 w 6178550"/>
              <a:gd name="connsiteY25" fmla="*/ 631315 h 1779032"/>
              <a:gd name="connsiteX26" fmla="*/ 1308097 w 6178550"/>
              <a:gd name="connsiteY26" fmla="*/ 739265 h 1779032"/>
              <a:gd name="connsiteX27" fmla="*/ 882647 w 6178550"/>
              <a:gd name="connsiteY27" fmla="*/ 1012315 h 1779032"/>
              <a:gd name="connsiteX28" fmla="*/ 450850 w 6178550"/>
              <a:gd name="connsiteY28" fmla="*/ 1372632 h 1779032"/>
              <a:gd name="connsiteX0" fmla="*/ 450850 w 6178550"/>
              <a:gd name="connsiteY0" fmla="*/ 1371600 h 1778000"/>
              <a:gd name="connsiteX1" fmla="*/ 0 w 6178550"/>
              <a:gd name="connsiteY1" fmla="*/ 1778000 h 1778000"/>
              <a:gd name="connsiteX2" fmla="*/ 450850 w 6178550"/>
              <a:gd name="connsiteY2" fmla="*/ 1758950 h 1778000"/>
              <a:gd name="connsiteX3" fmla="*/ 895350 w 6178550"/>
              <a:gd name="connsiteY3" fmla="*/ 1676400 h 1778000"/>
              <a:gd name="connsiteX4" fmla="*/ 1320800 w 6178550"/>
              <a:gd name="connsiteY4" fmla="*/ 1562100 h 1778000"/>
              <a:gd name="connsiteX5" fmla="*/ 1778000 w 6178550"/>
              <a:gd name="connsiteY5" fmla="*/ 1479550 h 1778000"/>
              <a:gd name="connsiteX6" fmla="*/ 2241550 w 6178550"/>
              <a:gd name="connsiteY6" fmla="*/ 1397000 h 1778000"/>
              <a:gd name="connsiteX7" fmla="*/ 2641600 w 6178550"/>
              <a:gd name="connsiteY7" fmla="*/ 1352550 h 1778000"/>
              <a:gd name="connsiteX8" fmla="*/ 3105150 w 6178550"/>
              <a:gd name="connsiteY8" fmla="*/ 1339850 h 1778000"/>
              <a:gd name="connsiteX9" fmla="*/ 3549650 w 6178550"/>
              <a:gd name="connsiteY9" fmla="*/ 1339850 h 1778000"/>
              <a:gd name="connsiteX10" fmla="*/ 3981450 w 6178550"/>
              <a:gd name="connsiteY10" fmla="*/ 1314450 h 1778000"/>
              <a:gd name="connsiteX11" fmla="*/ 4419600 w 6178550"/>
              <a:gd name="connsiteY11" fmla="*/ 1257300 h 1778000"/>
              <a:gd name="connsiteX12" fmla="*/ 4857750 w 6178550"/>
              <a:gd name="connsiteY12" fmla="*/ 1047750 h 1778000"/>
              <a:gd name="connsiteX13" fmla="*/ 5226050 w 6178550"/>
              <a:gd name="connsiteY13" fmla="*/ 812800 h 1778000"/>
              <a:gd name="connsiteX14" fmla="*/ 5556250 w 6178550"/>
              <a:gd name="connsiteY14" fmla="*/ 596900 h 1778000"/>
              <a:gd name="connsiteX15" fmla="*/ 5829300 w 6178550"/>
              <a:gd name="connsiteY15" fmla="*/ 438150 h 1778000"/>
              <a:gd name="connsiteX16" fmla="*/ 6172200 w 6178550"/>
              <a:gd name="connsiteY16" fmla="*/ 304800 h 1778000"/>
              <a:gd name="connsiteX17" fmla="*/ 6178550 w 6178550"/>
              <a:gd name="connsiteY17" fmla="*/ 0 h 1778000"/>
              <a:gd name="connsiteX18" fmla="*/ 5391147 w 6178550"/>
              <a:gd name="connsiteY18" fmla="*/ 1043033 h 1778000"/>
              <a:gd name="connsiteX19" fmla="*/ 4394197 w 6178550"/>
              <a:gd name="connsiteY19" fmla="*/ 617583 h 1778000"/>
              <a:gd name="connsiteX20" fmla="*/ 3917947 w 6178550"/>
              <a:gd name="connsiteY20" fmla="*/ 662033 h 1778000"/>
              <a:gd name="connsiteX21" fmla="*/ 3454397 w 6178550"/>
              <a:gd name="connsiteY21" fmla="*/ 700133 h 1778000"/>
              <a:gd name="connsiteX22" fmla="*/ 2990847 w 6178550"/>
              <a:gd name="connsiteY22" fmla="*/ 642983 h 1778000"/>
              <a:gd name="connsiteX23" fmla="*/ 2635247 w 6178550"/>
              <a:gd name="connsiteY23" fmla="*/ 642983 h 1778000"/>
              <a:gd name="connsiteX24" fmla="*/ 2216147 w 6178550"/>
              <a:gd name="connsiteY24" fmla="*/ 592183 h 1778000"/>
              <a:gd name="connsiteX25" fmla="*/ 1739897 w 6178550"/>
              <a:gd name="connsiteY25" fmla="*/ 630283 h 1778000"/>
              <a:gd name="connsiteX26" fmla="*/ 1308097 w 6178550"/>
              <a:gd name="connsiteY26" fmla="*/ 738233 h 1778000"/>
              <a:gd name="connsiteX27" fmla="*/ 882647 w 6178550"/>
              <a:gd name="connsiteY27" fmla="*/ 1011283 h 1778000"/>
              <a:gd name="connsiteX28" fmla="*/ 450850 w 6178550"/>
              <a:gd name="connsiteY28" fmla="*/ 1371600 h 1778000"/>
              <a:gd name="connsiteX0" fmla="*/ 450850 w 6178550"/>
              <a:gd name="connsiteY0" fmla="*/ 1371600 h 1778000"/>
              <a:gd name="connsiteX1" fmla="*/ 0 w 6178550"/>
              <a:gd name="connsiteY1" fmla="*/ 1778000 h 1778000"/>
              <a:gd name="connsiteX2" fmla="*/ 450850 w 6178550"/>
              <a:gd name="connsiteY2" fmla="*/ 1758950 h 1778000"/>
              <a:gd name="connsiteX3" fmla="*/ 895350 w 6178550"/>
              <a:gd name="connsiteY3" fmla="*/ 1676400 h 1778000"/>
              <a:gd name="connsiteX4" fmla="*/ 1320800 w 6178550"/>
              <a:gd name="connsiteY4" fmla="*/ 1562100 h 1778000"/>
              <a:gd name="connsiteX5" fmla="*/ 1778000 w 6178550"/>
              <a:gd name="connsiteY5" fmla="*/ 1479550 h 1778000"/>
              <a:gd name="connsiteX6" fmla="*/ 2241550 w 6178550"/>
              <a:gd name="connsiteY6" fmla="*/ 1397000 h 1778000"/>
              <a:gd name="connsiteX7" fmla="*/ 2641600 w 6178550"/>
              <a:gd name="connsiteY7" fmla="*/ 1352550 h 1778000"/>
              <a:gd name="connsiteX8" fmla="*/ 3105150 w 6178550"/>
              <a:gd name="connsiteY8" fmla="*/ 1339850 h 1778000"/>
              <a:gd name="connsiteX9" fmla="*/ 3549650 w 6178550"/>
              <a:gd name="connsiteY9" fmla="*/ 1339850 h 1778000"/>
              <a:gd name="connsiteX10" fmla="*/ 3981450 w 6178550"/>
              <a:gd name="connsiteY10" fmla="*/ 1314450 h 1778000"/>
              <a:gd name="connsiteX11" fmla="*/ 4419600 w 6178550"/>
              <a:gd name="connsiteY11" fmla="*/ 1257300 h 1778000"/>
              <a:gd name="connsiteX12" fmla="*/ 4857750 w 6178550"/>
              <a:gd name="connsiteY12" fmla="*/ 1047750 h 1778000"/>
              <a:gd name="connsiteX13" fmla="*/ 5226050 w 6178550"/>
              <a:gd name="connsiteY13" fmla="*/ 812800 h 1778000"/>
              <a:gd name="connsiteX14" fmla="*/ 5556250 w 6178550"/>
              <a:gd name="connsiteY14" fmla="*/ 596900 h 1778000"/>
              <a:gd name="connsiteX15" fmla="*/ 5829300 w 6178550"/>
              <a:gd name="connsiteY15" fmla="*/ 438150 h 1778000"/>
              <a:gd name="connsiteX16" fmla="*/ 6172200 w 6178550"/>
              <a:gd name="connsiteY16" fmla="*/ 304800 h 1778000"/>
              <a:gd name="connsiteX17" fmla="*/ 6178550 w 6178550"/>
              <a:gd name="connsiteY17" fmla="*/ 0 h 1778000"/>
              <a:gd name="connsiteX18" fmla="*/ 5391147 w 6178550"/>
              <a:gd name="connsiteY18" fmla="*/ 1043033 h 1778000"/>
              <a:gd name="connsiteX19" fmla="*/ 4838697 w 6178550"/>
              <a:gd name="connsiteY19" fmla="*/ 465183 h 1778000"/>
              <a:gd name="connsiteX20" fmla="*/ 4394197 w 6178550"/>
              <a:gd name="connsiteY20" fmla="*/ 617583 h 1778000"/>
              <a:gd name="connsiteX21" fmla="*/ 3917947 w 6178550"/>
              <a:gd name="connsiteY21" fmla="*/ 662033 h 1778000"/>
              <a:gd name="connsiteX22" fmla="*/ 3454397 w 6178550"/>
              <a:gd name="connsiteY22" fmla="*/ 700133 h 1778000"/>
              <a:gd name="connsiteX23" fmla="*/ 2990847 w 6178550"/>
              <a:gd name="connsiteY23" fmla="*/ 642983 h 1778000"/>
              <a:gd name="connsiteX24" fmla="*/ 2635247 w 6178550"/>
              <a:gd name="connsiteY24" fmla="*/ 642983 h 1778000"/>
              <a:gd name="connsiteX25" fmla="*/ 2216147 w 6178550"/>
              <a:gd name="connsiteY25" fmla="*/ 592183 h 1778000"/>
              <a:gd name="connsiteX26" fmla="*/ 1739897 w 6178550"/>
              <a:gd name="connsiteY26" fmla="*/ 630283 h 1778000"/>
              <a:gd name="connsiteX27" fmla="*/ 1308097 w 6178550"/>
              <a:gd name="connsiteY27" fmla="*/ 738233 h 1778000"/>
              <a:gd name="connsiteX28" fmla="*/ 882647 w 6178550"/>
              <a:gd name="connsiteY28" fmla="*/ 1011283 h 1778000"/>
              <a:gd name="connsiteX29" fmla="*/ 450850 w 6178550"/>
              <a:gd name="connsiteY29" fmla="*/ 1371600 h 1778000"/>
              <a:gd name="connsiteX0" fmla="*/ 450850 w 6178550"/>
              <a:gd name="connsiteY0" fmla="*/ 1371600 h 1778000"/>
              <a:gd name="connsiteX1" fmla="*/ 0 w 6178550"/>
              <a:gd name="connsiteY1" fmla="*/ 1778000 h 1778000"/>
              <a:gd name="connsiteX2" fmla="*/ 450850 w 6178550"/>
              <a:gd name="connsiteY2" fmla="*/ 1758950 h 1778000"/>
              <a:gd name="connsiteX3" fmla="*/ 895350 w 6178550"/>
              <a:gd name="connsiteY3" fmla="*/ 1676400 h 1778000"/>
              <a:gd name="connsiteX4" fmla="*/ 1320800 w 6178550"/>
              <a:gd name="connsiteY4" fmla="*/ 1562100 h 1778000"/>
              <a:gd name="connsiteX5" fmla="*/ 1778000 w 6178550"/>
              <a:gd name="connsiteY5" fmla="*/ 1479550 h 1778000"/>
              <a:gd name="connsiteX6" fmla="*/ 2241550 w 6178550"/>
              <a:gd name="connsiteY6" fmla="*/ 1397000 h 1778000"/>
              <a:gd name="connsiteX7" fmla="*/ 2641600 w 6178550"/>
              <a:gd name="connsiteY7" fmla="*/ 1352550 h 1778000"/>
              <a:gd name="connsiteX8" fmla="*/ 3105150 w 6178550"/>
              <a:gd name="connsiteY8" fmla="*/ 1339850 h 1778000"/>
              <a:gd name="connsiteX9" fmla="*/ 3549650 w 6178550"/>
              <a:gd name="connsiteY9" fmla="*/ 1339850 h 1778000"/>
              <a:gd name="connsiteX10" fmla="*/ 3981450 w 6178550"/>
              <a:gd name="connsiteY10" fmla="*/ 1314450 h 1778000"/>
              <a:gd name="connsiteX11" fmla="*/ 4419600 w 6178550"/>
              <a:gd name="connsiteY11" fmla="*/ 1257300 h 1778000"/>
              <a:gd name="connsiteX12" fmla="*/ 4857750 w 6178550"/>
              <a:gd name="connsiteY12" fmla="*/ 1047750 h 1778000"/>
              <a:gd name="connsiteX13" fmla="*/ 5226050 w 6178550"/>
              <a:gd name="connsiteY13" fmla="*/ 812800 h 1778000"/>
              <a:gd name="connsiteX14" fmla="*/ 5556250 w 6178550"/>
              <a:gd name="connsiteY14" fmla="*/ 596900 h 1778000"/>
              <a:gd name="connsiteX15" fmla="*/ 5829300 w 6178550"/>
              <a:gd name="connsiteY15" fmla="*/ 438150 h 1778000"/>
              <a:gd name="connsiteX16" fmla="*/ 6172200 w 6178550"/>
              <a:gd name="connsiteY16" fmla="*/ 304800 h 1778000"/>
              <a:gd name="connsiteX17" fmla="*/ 6178550 w 6178550"/>
              <a:gd name="connsiteY17" fmla="*/ 0 h 1778000"/>
              <a:gd name="connsiteX18" fmla="*/ 5454647 w 6178550"/>
              <a:gd name="connsiteY18" fmla="*/ 350883 h 1778000"/>
              <a:gd name="connsiteX19" fmla="*/ 4838697 w 6178550"/>
              <a:gd name="connsiteY19" fmla="*/ 465183 h 1778000"/>
              <a:gd name="connsiteX20" fmla="*/ 4394197 w 6178550"/>
              <a:gd name="connsiteY20" fmla="*/ 617583 h 1778000"/>
              <a:gd name="connsiteX21" fmla="*/ 3917947 w 6178550"/>
              <a:gd name="connsiteY21" fmla="*/ 662033 h 1778000"/>
              <a:gd name="connsiteX22" fmla="*/ 3454397 w 6178550"/>
              <a:gd name="connsiteY22" fmla="*/ 700133 h 1778000"/>
              <a:gd name="connsiteX23" fmla="*/ 2990847 w 6178550"/>
              <a:gd name="connsiteY23" fmla="*/ 642983 h 1778000"/>
              <a:gd name="connsiteX24" fmla="*/ 2635247 w 6178550"/>
              <a:gd name="connsiteY24" fmla="*/ 642983 h 1778000"/>
              <a:gd name="connsiteX25" fmla="*/ 2216147 w 6178550"/>
              <a:gd name="connsiteY25" fmla="*/ 592183 h 1778000"/>
              <a:gd name="connsiteX26" fmla="*/ 1739897 w 6178550"/>
              <a:gd name="connsiteY26" fmla="*/ 630283 h 1778000"/>
              <a:gd name="connsiteX27" fmla="*/ 1308097 w 6178550"/>
              <a:gd name="connsiteY27" fmla="*/ 738233 h 1778000"/>
              <a:gd name="connsiteX28" fmla="*/ 882647 w 6178550"/>
              <a:gd name="connsiteY28" fmla="*/ 1011283 h 1778000"/>
              <a:gd name="connsiteX29" fmla="*/ 450850 w 6178550"/>
              <a:gd name="connsiteY29" fmla="*/ 1371600 h 1778000"/>
              <a:gd name="connsiteX0" fmla="*/ 450850 w 6178550"/>
              <a:gd name="connsiteY0" fmla="*/ 1371600 h 1778000"/>
              <a:gd name="connsiteX1" fmla="*/ 0 w 6178550"/>
              <a:gd name="connsiteY1" fmla="*/ 1778000 h 1778000"/>
              <a:gd name="connsiteX2" fmla="*/ 450850 w 6178550"/>
              <a:gd name="connsiteY2" fmla="*/ 1758950 h 1778000"/>
              <a:gd name="connsiteX3" fmla="*/ 895350 w 6178550"/>
              <a:gd name="connsiteY3" fmla="*/ 1676400 h 1778000"/>
              <a:gd name="connsiteX4" fmla="*/ 1320800 w 6178550"/>
              <a:gd name="connsiteY4" fmla="*/ 1562100 h 1778000"/>
              <a:gd name="connsiteX5" fmla="*/ 1778000 w 6178550"/>
              <a:gd name="connsiteY5" fmla="*/ 1479550 h 1778000"/>
              <a:gd name="connsiteX6" fmla="*/ 2241550 w 6178550"/>
              <a:gd name="connsiteY6" fmla="*/ 1397000 h 1778000"/>
              <a:gd name="connsiteX7" fmla="*/ 2641600 w 6178550"/>
              <a:gd name="connsiteY7" fmla="*/ 1352550 h 1778000"/>
              <a:gd name="connsiteX8" fmla="*/ 3105150 w 6178550"/>
              <a:gd name="connsiteY8" fmla="*/ 1339850 h 1778000"/>
              <a:gd name="connsiteX9" fmla="*/ 3549650 w 6178550"/>
              <a:gd name="connsiteY9" fmla="*/ 1339850 h 1778000"/>
              <a:gd name="connsiteX10" fmla="*/ 3981450 w 6178550"/>
              <a:gd name="connsiteY10" fmla="*/ 1314450 h 1778000"/>
              <a:gd name="connsiteX11" fmla="*/ 4419600 w 6178550"/>
              <a:gd name="connsiteY11" fmla="*/ 1257300 h 1778000"/>
              <a:gd name="connsiteX12" fmla="*/ 4857750 w 6178550"/>
              <a:gd name="connsiteY12" fmla="*/ 1047750 h 1778000"/>
              <a:gd name="connsiteX13" fmla="*/ 5226050 w 6178550"/>
              <a:gd name="connsiteY13" fmla="*/ 812800 h 1778000"/>
              <a:gd name="connsiteX14" fmla="*/ 5556250 w 6178550"/>
              <a:gd name="connsiteY14" fmla="*/ 596900 h 1778000"/>
              <a:gd name="connsiteX15" fmla="*/ 5829300 w 6178550"/>
              <a:gd name="connsiteY15" fmla="*/ 438150 h 1778000"/>
              <a:gd name="connsiteX16" fmla="*/ 6172200 w 6178550"/>
              <a:gd name="connsiteY16" fmla="*/ 304800 h 1778000"/>
              <a:gd name="connsiteX17" fmla="*/ 6178550 w 6178550"/>
              <a:gd name="connsiteY17" fmla="*/ 0 h 1778000"/>
              <a:gd name="connsiteX18" fmla="*/ 5454647 w 6178550"/>
              <a:gd name="connsiteY18" fmla="*/ 350883 h 1778000"/>
              <a:gd name="connsiteX19" fmla="*/ 4838697 w 6178550"/>
              <a:gd name="connsiteY19" fmla="*/ 465183 h 1778000"/>
              <a:gd name="connsiteX20" fmla="*/ 4394197 w 6178550"/>
              <a:gd name="connsiteY20" fmla="*/ 617583 h 1778000"/>
              <a:gd name="connsiteX21" fmla="*/ 3917947 w 6178550"/>
              <a:gd name="connsiteY21" fmla="*/ 662033 h 1778000"/>
              <a:gd name="connsiteX22" fmla="*/ 3454397 w 6178550"/>
              <a:gd name="connsiteY22" fmla="*/ 700133 h 1778000"/>
              <a:gd name="connsiteX23" fmla="*/ 2990847 w 6178550"/>
              <a:gd name="connsiteY23" fmla="*/ 642983 h 1778000"/>
              <a:gd name="connsiteX24" fmla="*/ 2635247 w 6178550"/>
              <a:gd name="connsiteY24" fmla="*/ 642983 h 1778000"/>
              <a:gd name="connsiteX25" fmla="*/ 2216147 w 6178550"/>
              <a:gd name="connsiteY25" fmla="*/ 592183 h 1778000"/>
              <a:gd name="connsiteX26" fmla="*/ 1739897 w 6178550"/>
              <a:gd name="connsiteY26" fmla="*/ 630283 h 1778000"/>
              <a:gd name="connsiteX27" fmla="*/ 1308097 w 6178550"/>
              <a:gd name="connsiteY27" fmla="*/ 738233 h 1778000"/>
              <a:gd name="connsiteX28" fmla="*/ 882647 w 6178550"/>
              <a:gd name="connsiteY28" fmla="*/ 1011283 h 1778000"/>
              <a:gd name="connsiteX29" fmla="*/ 450850 w 6178550"/>
              <a:gd name="connsiteY29" fmla="*/ 1371600 h 1778000"/>
              <a:gd name="connsiteX0" fmla="*/ 450850 w 6178550"/>
              <a:gd name="connsiteY0" fmla="*/ 1371600 h 1778000"/>
              <a:gd name="connsiteX1" fmla="*/ 0 w 6178550"/>
              <a:gd name="connsiteY1" fmla="*/ 1778000 h 1778000"/>
              <a:gd name="connsiteX2" fmla="*/ 450850 w 6178550"/>
              <a:gd name="connsiteY2" fmla="*/ 1758950 h 1778000"/>
              <a:gd name="connsiteX3" fmla="*/ 895350 w 6178550"/>
              <a:gd name="connsiteY3" fmla="*/ 1676400 h 1778000"/>
              <a:gd name="connsiteX4" fmla="*/ 1320800 w 6178550"/>
              <a:gd name="connsiteY4" fmla="*/ 1562100 h 1778000"/>
              <a:gd name="connsiteX5" fmla="*/ 1778000 w 6178550"/>
              <a:gd name="connsiteY5" fmla="*/ 1479550 h 1778000"/>
              <a:gd name="connsiteX6" fmla="*/ 2241550 w 6178550"/>
              <a:gd name="connsiteY6" fmla="*/ 1397000 h 1778000"/>
              <a:gd name="connsiteX7" fmla="*/ 2641600 w 6178550"/>
              <a:gd name="connsiteY7" fmla="*/ 1352550 h 1778000"/>
              <a:gd name="connsiteX8" fmla="*/ 3105150 w 6178550"/>
              <a:gd name="connsiteY8" fmla="*/ 1339850 h 1778000"/>
              <a:gd name="connsiteX9" fmla="*/ 3549650 w 6178550"/>
              <a:gd name="connsiteY9" fmla="*/ 1339850 h 1778000"/>
              <a:gd name="connsiteX10" fmla="*/ 3981450 w 6178550"/>
              <a:gd name="connsiteY10" fmla="*/ 1314450 h 1778000"/>
              <a:gd name="connsiteX11" fmla="*/ 4419600 w 6178550"/>
              <a:gd name="connsiteY11" fmla="*/ 1257300 h 1778000"/>
              <a:gd name="connsiteX12" fmla="*/ 4857750 w 6178550"/>
              <a:gd name="connsiteY12" fmla="*/ 1047750 h 1778000"/>
              <a:gd name="connsiteX13" fmla="*/ 5226050 w 6178550"/>
              <a:gd name="connsiteY13" fmla="*/ 812800 h 1778000"/>
              <a:gd name="connsiteX14" fmla="*/ 5556250 w 6178550"/>
              <a:gd name="connsiteY14" fmla="*/ 596900 h 1778000"/>
              <a:gd name="connsiteX15" fmla="*/ 5829300 w 6178550"/>
              <a:gd name="connsiteY15" fmla="*/ 438150 h 1778000"/>
              <a:gd name="connsiteX16" fmla="*/ 6172200 w 6178550"/>
              <a:gd name="connsiteY16" fmla="*/ 304800 h 1778000"/>
              <a:gd name="connsiteX17" fmla="*/ 6178550 w 6178550"/>
              <a:gd name="connsiteY17" fmla="*/ 0 h 1778000"/>
              <a:gd name="connsiteX18" fmla="*/ 5734047 w 6178550"/>
              <a:gd name="connsiteY18" fmla="*/ 71483 h 1778000"/>
              <a:gd name="connsiteX19" fmla="*/ 5454647 w 6178550"/>
              <a:gd name="connsiteY19" fmla="*/ 350883 h 1778000"/>
              <a:gd name="connsiteX20" fmla="*/ 4838697 w 6178550"/>
              <a:gd name="connsiteY20" fmla="*/ 465183 h 1778000"/>
              <a:gd name="connsiteX21" fmla="*/ 4394197 w 6178550"/>
              <a:gd name="connsiteY21" fmla="*/ 617583 h 1778000"/>
              <a:gd name="connsiteX22" fmla="*/ 3917947 w 6178550"/>
              <a:gd name="connsiteY22" fmla="*/ 662033 h 1778000"/>
              <a:gd name="connsiteX23" fmla="*/ 3454397 w 6178550"/>
              <a:gd name="connsiteY23" fmla="*/ 700133 h 1778000"/>
              <a:gd name="connsiteX24" fmla="*/ 2990847 w 6178550"/>
              <a:gd name="connsiteY24" fmla="*/ 642983 h 1778000"/>
              <a:gd name="connsiteX25" fmla="*/ 2635247 w 6178550"/>
              <a:gd name="connsiteY25" fmla="*/ 642983 h 1778000"/>
              <a:gd name="connsiteX26" fmla="*/ 2216147 w 6178550"/>
              <a:gd name="connsiteY26" fmla="*/ 592183 h 1778000"/>
              <a:gd name="connsiteX27" fmla="*/ 1739897 w 6178550"/>
              <a:gd name="connsiteY27" fmla="*/ 630283 h 1778000"/>
              <a:gd name="connsiteX28" fmla="*/ 1308097 w 6178550"/>
              <a:gd name="connsiteY28" fmla="*/ 738233 h 1778000"/>
              <a:gd name="connsiteX29" fmla="*/ 882647 w 6178550"/>
              <a:gd name="connsiteY29" fmla="*/ 1011283 h 1778000"/>
              <a:gd name="connsiteX30" fmla="*/ 450850 w 6178550"/>
              <a:gd name="connsiteY30" fmla="*/ 1371600 h 1778000"/>
              <a:gd name="connsiteX0" fmla="*/ 450850 w 6178550"/>
              <a:gd name="connsiteY0" fmla="*/ 1371600 h 1778000"/>
              <a:gd name="connsiteX1" fmla="*/ 0 w 6178550"/>
              <a:gd name="connsiteY1" fmla="*/ 1778000 h 1778000"/>
              <a:gd name="connsiteX2" fmla="*/ 450850 w 6178550"/>
              <a:gd name="connsiteY2" fmla="*/ 1758950 h 1778000"/>
              <a:gd name="connsiteX3" fmla="*/ 895350 w 6178550"/>
              <a:gd name="connsiteY3" fmla="*/ 1676400 h 1778000"/>
              <a:gd name="connsiteX4" fmla="*/ 1320800 w 6178550"/>
              <a:gd name="connsiteY4" fmla="*/ 1562100 h 1778000"/>
              <a:gd name="connsiteX5" fmla="*/ 1778000 w 6178550"/>
              <a:gd name="connsiteY5" fmla="*/ 1479550 h 1778000"/>
              <a:gd name="connsiteX6" fmla="*/ 2241550 w 6178550"/>
              <a:gd name="connsiteY6" fmla="*/ 1397000 h 1778000"/>
              <a:gd name="connsiteX7" fmla="*/ 2641600 w 6178550"/>
              <a:gd name="connsiteY7" fmla="*/ 1352550 h 1778000"/>
              <a:gd name="connsiteX8" fmla="*/ 3105150 w 6178550"/>
              <a:gd name="connsiteY8" fmla="*/ 1339850 h 1778000"/>
              <a:gd name="connsiteX9" fmla="*/ 3549650 w 6178550"/>
              <a:gd name="connsiteY9" fmla="*/ 1339850 h 1778000"/>
              <a:gd name="connsiteX10" fmla="*/ 3981450 w 6178550"/>
              <a:gd name="connsiteY10" fmla="*/ 1314450 h 1778000"/>
              <a:gd name="connsiteX11" fmla="*/ 4419600 w 6178550"/>
              <a:gd name="connsiteY11" fmla="*/ 1257300 h 1778000"/>
              <a:gd name="connsiteX12" fmla="*/ 4857750 w 6178550"/>
              <a:gd name="connsiteY12" fmla="*/ 1047750 h 1778000"/>
              <a:gd name="connsiteX13" fmla="*/ 5226050 w 6178550"/>
              <a:gd name="connsiteY13" fmla="*/ 812800 h 1778000"/>
              <a:gd name="connsiteX14" fmla="*/ 5556250 w 6178550"/>
              <a:gd name="connsiteY14" fmla="*/ 596900 h 1778000"/>
              <a:gd name="connsiteX15" fmla="*/ 5829300 w 6178550"/>
              <a:gd name="connsiteY15" fmla="*/ 438150 h 1778000"/>
              <a:gd name="connsiteX16" fmla="*/ 6172200 w 6178550"/>
              <a:gd name="connsiteY16" fmla="*/ 304800 h 1778000"/>
              <a:gd name="connsiteX17" fmla="*/ 6178550 w 6178550"/>
              <a:gd name="connsiteY17" fmla="*/ 0 h 1778000"/>
              <a:gd name="connsiteX18" fmla="*/ 5734047 w 6178550"/>
              <a:gd name="connsiteY18" fmla="*/ 71483 h 1778000"/>
              <a:gd name="connsiteX19" fmla="*/ 5454647 w 6178550"/>
              <a:gd name="connsiteY19" fmla="*/ 350883 h 1778000"/>
              <a:gd name="connsiteX20" fmla="*/ 4838697 w 6178550"/>
              <a:gd name="connsiteY20" fmla="*/ 465183 h 1778000"/>
              <a:gd name="connsiteX21" fmla="*/ 4394197 w 6178550"/>
              <a:gd name="connsiteY21" fmla="*/ 617583 h 1778000"/>
              <a:gd name="connsiteX22" fmla="*/ 3917947 w 6178550"/>
              <a:gd name="connsiteY22" fmla="*/ 662033 h 1778000"/>
              <a:gd name="connsiteX23" fmla="*/ 3454397 w 6178550"/>
              <a:gd name="connsiteY23" fmla="*/ 700133 h 1778000"/>
              <a:gd name="connsiteX24" fmla="*/ 2990847 w 6178550"/>
              <a:gd name="connsiteY24" fmla="*/ 642983 h 1778000"/>
              <a:gd name="connsiteX25" fmla="*/ 2635247 w 6178550"/>
              <a:gd name="connsiteY25" fmla="*/ 642983 h 1778000"/>
              <a:gd name="connsiteX26" fmla="*/ 2216147 w 6178550"/>
              <a:gd name="connsiteY26" fmla="*/ 592183 h 1778000"/>
              <a:gd name="connsiteX27" fmla="*/ 1739897 w 6178550"/>
              <a:gd name="connsiteY27" fmla="*/ 630283 h 1778000"/>
              <a:gd name="connsiteX28" fmla="*/ 1308097 w 6178550"/>
              <a:gd name="connsiteY28" fmla="*/ 738233 h 1778000"/>
              <a:gd name="connsiteX29" fmla="*/ 882647 w 6178550"/>
              <a:gd name="connsiteY29" fmla="*/ 1011283 h 1778000"/>
              <a:gd name="connsiteX30" fmla="*/ 450850 w 6178550"/>
              <a:gd name="connsiteY30" fmla="*/ 1371600 h 1778000"/>
              <a:gd name="connsiteX0" fmla="*/ 450850 w 6178550"/>
              <a:gd name="connsiteY0" fmla="*/ 1371600 h 1778000"/>
              <a:gd name="connsiteX1" fmla="*/ 0 w 6178550"/>
              <a:gd name="connsiteY1" fmla="*/ 1778000 h 1778000"/>
              <a:gd name="connsiteX2" fmla="*/ 450850 w 6178550"/>
              <a:gd name="connsiteY2" fmla="*/ 1758950 h 1778000"/>
              <a:gd name="connsiteX3" fmla="*/ 895350 w 6178550"/>
              <a:gd name="connsiteY3" fmla="*/ 1676400 h 1778000"/>
              <a:gd name="connsiteX4" fmla="*/ 1320800 w 6178550"/>
              <a:gd name="connsiteY4" fmla="*/ 1562100 h 1778000"/>
              <a:gd name="connsiteX5" fmla="*/ 1778000 w 6178550"/>
              <a:gd name="connsiteY5" fmla="*/ 1479550 h 1778000"/>
              <a:gd name="connsiteX6" fmla="*/ 2241550 w 6178550"/>
              <a:gd name="connsiteY6" fmla="*/ 1397000 h 1778000"/>
              <a:gd name="connsiteX7" fmla="*/ 2641600 w 6178550"/>
              <a:gd name="connsiteY7" fmla="*/ 1352550 h 1778000"/>
              <a:gd name="connsiteX8" fmla="*/ 3105150 w 6178550"/>
              <a:gd name="connsiteY8" fmla="*/ 1339850 h 1778000"/>
              <a:gd name="connsiteX9" fmla="*/ 3549650 w 6178550"/>
              <a:gd name="connsiteY9" fmla="*/ 1339850 h 1778000"/>
              <a:gd name="connsiteX10" fmla="*/ 3981450 w 6178550"/>
              <a:gd name="connsiteY10" fmla="*/ 1314450 h 1778000"/>
              <a:gd name="connsiteX11" fmla="*/ 4419600 w 6178550"/>
              <a:gd name="connsiteY11" fmla="*/ 1257300 h 1778000"/>
              <a:gd name="connsiteX12" fmla="*/ 4857750 w 6178550"/>
              <a:gd name="connsiteY12" fmla="*/ 1047750 h 1778000"/>
              <a:gd name="connsiteX13" fmla="*/ 5226050 w 6178550"/>
              <a:gd name="connsiteY13" fmla="*/ 812800 h 1778000"/>
              <a:gd name="connsiteX14" fmla="*/ 5556250 w 6178550"/>
              <a:gd name="connsiteY14" fmla="*/ 596900 h 1778000"/>
              <a:gd name="connsiteX15" fmla="*/ 5829300 w 6178550"/>
              <a:gd name="connsiteY15" fmla="*/ 438150 h 1778000"/>
              <a:gd name="connsiteX16" fmla="*/ 6172200 w 6178550"/>
              <a:gd name="connsiteY16" fmla="*/ 304800 h 1778000"/>
              <a:gd name="connsiteX17" fmla="*/ 6178550 w 6178550"/>
              <a:gd name="connsiteY17" fmla="*/ 0 h 1778000"/>
              <a:gd name="connsiteX18" fmla="*/ 5734047 w 6178550"/>
              <a:gd name="connsiteY18" fmla="*/ 71483 h 1778000"/>
              <a:gd name="connsiteX19" fmla="*/ 5283197 w 6178550"/>
              <a:gd name="connsiteY19" fmla="*/ 141333 h 1778000"/>
              <a:gd name="connsiteX20" fmla="*/ 4838697 w 6178550"/>
              <a:gd name="connsiteY20" fmla="*/ 465183 h 1778000"/>
              <a:gd name="connsiteX21" fmla="*/ 4394197 w 6178550"/>
              <a:gd name="connsiteY21" fmla="*/ 617583 h 1778000"/>
              <a:gd name="connsiteX22" fmla="*/ 3917947 w 6178550"/>
              <a:gd name="connsiteY22" fmla="*/ 662033 h 1778000"/>
              <a:gd name="connsiteX23" fmla="*/ 3454397 w 6178550"/>
              <a:gd name="connsiteY23" fmla="*/ 700133 h 1778000"/>
              <a:gd name="connsiteX24" fmla="*/ 2990847 w 6178550"/>
              <a:gd name="connsiteY24" fmla="*/ 642983 h 1778000"/>
              <a:gd name="connsiteX25" fmla="*/ 2635247 w 6178550"/>
              <a:gd name="connsiteY25" fmla="*/ 642983 h 1778000"/>
              <a:gd name="connsiteX26" fmla="*/ 2216147 w 6178550"/>
              <a:gd name="connsiteY26" fmla="*/ 592183 h 1778000"/>
              <a:gd name="connsiteX27" fmla="*/ 1739897 w 6178550"/>
              <a:gd name="connsiteY27" fmla="*/ 630283 h 1778000"/>
              <a:gd name="connsiteX28" fmla="*/ 1308097 w 6178550"/>
              <a:gd name="connsiteY28" fmla="*/ 738233 h 1778000"/>
              <a:gd name="connsiteX29" fmla="*/ 882647 w 6178550"/>
              <a:gd name="connsiteY29" fmla="*/ 1011283 h 1778000"/>
              <a:gd name="connsiteX30" fmla="*/ 450850 w 6178550"/>
              <a:gd name="connsiteY30" fmla="*/ 1371600 h 1778000"/>
              <a:gd name="connsiteX0" fmla="*/ 450850 w 6178550"/>
              <a:gd name="connsiteY0" fmla="*/ 1371600 h 1778000"/>
              <a:gd name="connsiteX1" fmla="*/ 0 w 6178550"/>
              <a:gd name="connsiteY1" fmla="*/ 1778000 h 1778000"/>
              <a:gd name="connsiteX2" fmla="*/ 450850 w 6178550"/>
              <a:gd name="connsiteY2" fmla="*/ 1758950 h 1778000"/>
              <a:gd name="connsiteX3" fmla="*/ 895350 w 6178550"/>
              <a:gd name="connsiteY3" fmla="*/ 1676400 h 1778000"/>
              <a:gd name="connsiteX4" fmla="*/ 1320800 w 6178550"/>
              <a:gd name="connsiteY4" fmla="*/ 1562100 h 1778000"/>
              <a:gd name="connsiteX5" fmla="*/ 1778000 w 6178550"/>
              <a:gd name="connsiteY5" fmla="*/ 1479550 h 1778000"/>
              <a:gd name="connsiteX6" fmla="*/ 2241550 w 6178550"/>
              <a:gd name="connsiteY6" fmla="*/ 1397000 h 1778000"/>
              <a:gd name="connsiteX7" fmla="*/ 2641600 w 6178550"/>
              <a:gd name="connsiteY7" fmla="*/ 1352550 h 1778000"/>
              <a:gd name="connsiteX8" fmla="*/ 3105150 w 6178550"/>
              <a:gd name="connsiteY8" fmla="*/ 1339850 h 1778000"/>
              <a:gd name="connsiteX9" fmla="*/ 3549650 w 6178550"/>
              <a:gd name="connsiteY9" fmla="*/ 1339850 h 1778000"/>
              <a:gd name="connsiteX10" fmla="*/ 3981450 w 6178550"/>
              <a:gd name="connsiteY10" fmla="*/ 1314450 h 1778000"/>
              <a:gd name="connsiteX11" fmla="*/ 4419600 w 6178550"/>
              <a:gd name="connsiteY11" fmla="*/ 1257300 h 1778000"/>
              <a:gd name="connsiteX12" fmla="*/ 4857750 w 6178550"/>
              <a:gd name="connsiteY12" fmla="*/ 1047750 h 1778000"/>
              <a:gd name="connsiteX13" fmla="*/ 5226050 w 6178550"/>
              <a:gd name="connsiteY13" fmla="*/ 812800 h 1778000"/>
              <a:gd name="connsiteX14" fmla="*/ 5556250 w 6178550"/>
              <a:gd name="connsiteY14" fmla="*/ 596900 h 1778000"/>
              <a:gd name="connsiteX15" fmla="*/ 5829300 w 6178550"/>
              <a:gd name="connsiteY15" fmla="*/ 438150 h 1778000"/>
              <a:gd name="connsiteX16" fmla="*/ 6172200 w 6178550"/>
              <a:gd name="connsiteY16" fmla="*/ 304800 h 1778000"/>
              <a:gd name="connsiteX17" fmla="*/ 6178550 w 6178550"/>
              <a:gd name="connsiteY17" fmla="*/ 0 h 1778000"/>
              <a:gd name="connsiteX18" fmla="*/ 5734047 w 6178550"/>
              <a:gd name="connsiteY18" fmla="*/ 71483 h 1778000"/>
              <a:gd name="connsiteX19" fmla="*/ 5283197 w 6178550"/>
              <a:gd name="connsiteY19" fmla="*/ 141333 h 1778000"/>
              <a:gd name="connsiteX20" fmla="*/ 4838697 w 6178550"/>
              <a:gd name="connsiteY20" fmla="*/ 465183 h 1778000"/>
              <a:gd name="connsiteX21" fmla="*/ 4394197 w 6178550"/>
              <a:gd name="connsiteY21" fmla="*/ 617583 h 1778000"/>
              <a:gd name="connsiteX22" fmla="*/ 3917947 w 6178550"/>
              <a:gd name="connsiteY22" fmla="*/ 662033 h 1778000"/>
              <a:gd name="connsiteX23" fmla="*/ 3454397 w 6178550"/>
              <a:gd name="connsiteY23" fmla="*/ 700133 h 1778000"/>
              <a:gd name="connsiteX24" fmla="*/ 2990847 w 6178550"/>
              <a:gd name="connsiteY24" fmla="*/ 642983 h 1778000"/>
              <a:gd name="connsiteX25" fmla="*/ 2635247 w 6178550"/>
              <a:gd name="connsiteY25" fmla="*/ 642983 h 1778000"/>
              <a:gd name="connsiteX26" fmla="*/ 2216147 w 6178550"/>
              <a:gd name="connsiteY26" fmla="*/ 592183 h 1778000"/>
              <a:gd name="connsiteX27" fmla="*/ 1739897 w 6178550"/>
              <a:gd name="connsiteY27" fmla="*/ 630283 h 1778000"/>
              <a:gd name="connsiteX28" fmla="*/ 1308097 w 6178550"/>
              <a:gd name="connsiteY28" fmla="*/ 738233 h 1778000"/>
              <a:gd name="connsiteX29" fmla="*/ 882647 w 6178550"/>
              <a:gd name="connsiteY29" fmla="*/ 1011283 h 1778000"/>
              <a:gd name="connsiteX30" fmla="*/ 450850 w 6178550"/>
              <a:gd name="connsiteY30" fmla="*/ 1371600 h 1778000"/>
              <a:gd name="connsiteX0" fmla="*/ 450850 w 6178550"/>
              <a:gd name="connsiteY0" fmla="*/ 1371600 h 1778000"/>
              <a:gd name="connsiteX1" fmla="*/ 0 w 6178550"/>
              <a:gd name="connsiteY1" fmla="*/ 1778000 h 1778000"/>
              <a:gd name="connsiteX2" fmla="*/ 450850 w 6178550"/>
              <a:gd name="connsiteY2" fmla="*/ 1758950 h 1778000"/>
              <a:gd name="connsiteX3" fmla="*/ 895350 w 6178550"/>
              <a:gd name="connsiteY3" fmla="*/ 1676400 h 1778000"/>
              <a:gd name="connsiteX4" fmla="*/ 1320800 w 6178550"/>
              <a:gd name="connsiteY4" fmla="*/ 1562100 h 1778000"/>
              <a:gd name="connsiteX5" fmla="*/ 1778000 w 6178550"/>
              <a:gd name="connsiteY5" fmla="*/ 1479550 h 1778000"/>
              <a:gd name="connsiteX6" fmla="*/ 2241550 w 6178550"/>
              <a:gd name="connsiteY6" fmla="*/ 1397000 h 1778000"/>
              <a:gd name="connsiteX7" fmla="*/ 2641600 w 6178550"/>
              <a:gd name="connsiteY7" fmla="*/ 1352550 h 1778000"/>
              <a:gd name="connsiteX8" fmla="*/ 3105150 w 6178550"/>
              <a:gd name="connsiteY8" fmla="*/ 1339850 h 1778000"/>
              <a:gd name="connsiteX9" fmla="*/ 3549650 w 6178550"/>
              <a:gd name="connsiteY9" fmla="*/ 1339850 h 1778000"/>
              <a:gd name="connsiteX10" fmla="*/ 3981450 w 6178550"/>
              <a:gd name="connsiteY10" fmla="*/ 1314450 h 1778000"/>
              <a:gd name="connsiteX11" fmla="*/ 4419600 w 6178550"/>
              <a:gd name="connsiteY11" fmla="*/ 1257300 h 1778000"/>
              <a:gd name="connsiteX12" fmla="*/ 4857750 w 6178550"/>
              <a:gd name="connsiteY12" fmla="*/ 1047750 h 1778000"/>
              <a:gd name="connsiteX13" fmla="*/ 5226050 w 6178550"/>
              <a:gd name="connsiteY13" fmla="*/ 812800 h 1778000"/>
              <a:gd name="connsiteX14" fmla="*/ 5556250 w 6178550"/>
              <a:gd name="connsiteY14" fmla="*/ 596900 h 1778000"/>
              <a:gd name="connsiteX15" fmla="*/ 5829300 w 6178550"/>
              <a:gd name="connsiteY15" fmla="*/ 438150 h 1778000"/>
              <a:gd name="connsiteX16" fmla="*/ 6172200 w 6178550"/>
              <a:gd name="connsiteY16" fmla="*/ 304800 h 1778000"/>
              <a:gd name="connsiteX17" fmla="*/ 6178550 w 6178550"/>
              <a:gd name="connsiteY17" fmla="*/ 0 h 1778000"/>
              <a:gd name="connsiteX18" fmla="*/ 5734047 w 6178550"/>
              <a:gd name="connsiteY18" fmla="*/ 71483 h 1778000"/>
              <a:gd name="connsiteX19" fmla="*/ 5283197 w 6178550"/>
              <a:gd name="connsiteY19" fmla="*/ 141333 h 1778000"/>
              <a:gd name="connsiteX20" fmla="*/ 4838697 w 6178550"/>
              <a:gd name="connsiteY20" fmla="*/ 465183 h 1778000"/>
              <a:gd name="connsiteX21" fmla="*/ 4394197 w 6178550"/>
              <a:gd name="connsiteY21" fmla="*/ 617583 h 1778000"/>
              <a:gd name="connsiteX22" fmla="*/ 3917947 w 6178550"/>
              <a:gd name="connsiteY22" fmla="*/ 662033 h 1778000"/>
              <a:gd name="connsiteX23" fmla="*/ 3454397 w 6178550"/>
              <a:gd name="connsiteY23" fmla="*/ 700133 h 1778000"/>
              <a:gd name="connsiteX24" fmla="*/ 2990847 w 6178550"/>
              <a:gd name="connsiteY24" fmla="*/ 642983 h 1778000"/>
              <a:gd name="connsiteX25" fmla="*/ 2635247 w 6178550"/>
              <a:gd name="connsiteY25" fmla="*/ 642983 h 1778000"/>
              <a:gd name="connsiteX26" fmla="*/ 2216147 w 6178550"/>
              <a:gd name="connsiteY26" fmla="*/ 592183 h 1778000"/>
              <a:gd name="connsiteX27" fmla="*/ 1739897 w 6178550"/>
              <a:gd name="connsiteY27" fmla="*/ 630283 h 1778000"/>
              <a:gd name="connsiteX28" fmla="*/ 1308097 w 6178550"/>
              <a:gd name="connsiteY28" fmla="*/ 738233 h 1778000"/>
              <a:gd name="connsiteX29" fmla="*/ 882647 w 6178550"/>
              <a:gd name="connsiteY29" fmla="*/ 1011283 h 1778000"/>
              <a:gd name="connsiteX30" fmla="*/ 450850 w 6178550"/>
              <a:gd name="connsiteY30" fmla="*/ 1371600 h 1778000"/>
              <a:gd name="connsiteX0" fmla="*/ 450850 w 6178550"/>
              <a:gd name="connsiteY0" fmla="*/ 1371600 h 1778000"/>
              <a:gd name="connsiteX1" fmla="*/ 0 w 6178550"/>
              <a:gd name="connsiteY1" fmla="*/ 1778000 h 1778000"/>
              <a:gd name="connsiteX2" fmla="*/ 450850 w 6178550"/>
              <a:gd name="connsiteY2" fmla="*/ 1758950 h 1778000"/>
              <a:gd name="connsiteX3" fmla="*/ 895350 w 6178550"/>
              <a:gd name="connsiteY3" fmla="*/ 1676400 h 1778000"/>
              <a:gd name="connsiteX4" fmla="*/ 1320800 w 6178550"/>
              <a:gd name="connsiteY4" fmla="*/ 1562100 h 1778000"/>
              <a:gd name="connsiteX5" fmla="*/ 1778000 w 6178550"/>
              <a:gd name="connsiteY5" fmla="*/ 1479550 h 1778000"/>
              <a:gd name="connsiteX6" fmla="*/ 2241550 w 6178550"/>
              <a:gd name="connsiteY6" fmla="*/ 1397000 h 1778000"/>
              <a:gd name="connsiteX7" fmla="*/ 2641600 w 6178550"/>
              <a:gd name="connsiteY7" fmla="*/ 1352550 h 1778000"/>
              <a:gd name="connsiteX8" fmla="*/ 3105150 w 6178550"/>
              <a:gd name="connsiteY8" fmla="*/ 1339850 h 1778000"/>
              <a:gd name="connsiteX9" fmla="*/ 3549650 w 6178550"/>
              <a:gd name="connsiteY9" fmla="*/ 1339850 h 1778000"/>
              <a:gd name="connsiteX10" fmla="*/ 3981450 w 6178550"/>
              <a:gd name="connsiteY10" fmla="*/ 1314450 h 1778000"/>
              <a:gd name="connsiteX11" fmla="*/ 4419600 w 6178550"/>
              <a:gd name="connsiteY11" fmla="*/ 1257300 h 1778000"/>
              <a:gd name="connsiteX12" fmla="*/ 4857750 w 6178550"/>
              <a:gd name="connsiteY12" fmla="*/ 1047750 h 1778000"/>
              <a:gd name="connsiteX13" fmla="*/ 5226050 w 6178550"/>
              <a:gd name="connsiteY13" fmla="*/ 812800 h 1778000"/>
              <a:gd name="connsiteX14" fmla="*/ 5556250 w 6178550"/>
              <a:gd name="connsiteY14" fmla="*/ 596900 h 1778000"/>
              <a:gd name="connsiteX15" fmla="*/ 5829300 w 6178550"/>
              <a:gd name="connsiteY15" fmla="*/ 438150 h 1778000"/>
              <a:gd name="connsiteX16" fmla="*/ 6172200 w 6178550"/>
              <a:gd name="connsiteY16" fmla="*/ 304800 h 1778000"/>
              <a:gd name="connsiteX17" fmla="*/ 6178550 w 6178550"/>
              <a:gd name="connsiteY17" fmla="*/ 0 h 1778000"/>
              <a:gd name="connsiteX18" fmla="*/ 5734047 w 6178550"/>
              <a:gd name="connsiteY18" fmla="*/ 71483 h 1778000"/>
              <a:gd name="connsiteX19" fmla="*/ 5283197 w 6178550"/>
              <a:gd name="connsiteY19" fmla="*/ 141333 h 1778000"/>
              <a:gd name="connsiteX20" fmla="*/ 4838697 w 6178550"/>
              <a:gd name="connsiteY20" fmla="*/ 465183 h 1778000"/>
              <a:gd name="connsiteX21" fmla="*/ 4394197 w 6178550"/>
              <a:gd name="connsiteY21" fmla="*/ 617583 h 1778000"/>
              <a:gd name="connsiteX22" fmla="*/ 3917947 w 6178550"/>
              <a:gd name="connsiteY22" fmla="*/ 662033 h 1778000"/>
              <a:gd name="connsiteX23" fmla="*/ 3454397 w 6178550"/>
              <a:gd name="connsiteY23" fmla="*/ 700133 h 1778000"/>
              <a:gd name="connsiteX24" fmla="*/ 2990847 w 6178550"/>
              <a:gd name="connsiteY24" fmla="*/ 642983 h 1778000"/>
              <a:gd name="connsiteX25" fmla="*/ 2635247 w 6178550"/>
              <a:gd name="connsiteY25" fmla="*/ 642983 h 1778000"/>
              <a:gd name="connsiteX26" fmla="*/ 2216147 w 6178550"/>
              <a:gd name="connsiteY26" fmla="*/ 592183 h 1778000"/>
              <a:gd name="connsiteX27" fmla="*/ 1739897 w 6178550"/>
              <a:gd name="connsiteY27" fmla="*/ 630283 h 1778000"/>
              <a:gd name="connsiteX28" fmla="*/ 1308097 w 6178550"/>
              <a:gd name="connsiteY28" fmla="*/ 738233 h 1778000"/>
              <a:gd name="connsiteX29" fmla="*/ 882647 w 6178550"/>
              <a:gd name="connsiteY29" fmla="*/ 1011283 h 1778000"/>
              <a:gd name="connsiteX30" fmla="*/ 450850 w 6178550"/>
              <a:gd name="connsiteY30" fmla="*/ 1371600 h 1778000"/>
              <a:gd name="connsiteX0" fmla="*/ 450850 w 6178550"/>
              <a:gd name="connsiteY0" fmla="*/ 1371600 h 1778000"/>
              <a:gd name="connsiteX1" fmla="*/ 0 w 6178550"/>
              <a:gd name="connsiteY1" fmla="*/ 1778000 h 1778000"/>
              <a:gd name="connsiteX2" fmla="*/ 450850 w 6178550"/>
              <a:gd name="connsiteY2" fmla="*/ 1758950 h 1778000"/>
              <a:gd name="connsiteX3" fmla="*/ 895350 w 6178550"/>
              <a:gd name="connsiteY3" fmla="*/ 1676400 h 1778000"/>
              <a:gd name="connsiteX4" fmla="*/ 1320800 w 6178550"/>
              <a:gd name="connsiteY4" fmla="*/ 1562100 h 1778000"/>
              <a:gd name="connsiteX5" fmla="*/ 1778000 w 6178550"/>
              <a:gd name="connsiteY5" fmla="*/ 1479550 h 1778000"/>
              <a:gd name="connsiteX6" fmla="*/ 2241550 w 6178550"/>
              <a:gd name="connsiteY6" fmla="*/ 1397000 h 1778000"/>
              <a:gd name="connsiteX7" fmla="*/ 2641600 w 6178550"/>
              <a:gd name="connsiteY7" fmla="*/ 1352550 h 1778000"/>
              <a:gd name="connsiteX8" fmla="*/ 3105150 w 6178550"/>
              <a:gd name="connsiteY8" fmla="*/ 1339850 h 1778000"/>
              <a:gd name="connsiteX9" fmla="*/ 3549650 w 6178550"/>
              <a:gd name="connsiteY9" fmla="*/ 1339850 h 1778000"/>
              <a:gd name="connsiteX10" fmla="*/ 3981450 w 6178550"/>
              <a:gd name="connsiteY10" fmla="*/ 1314450 h 1778000"/>
              <a:gd name="connsiteX11" fmla="*/ 4419600 w 6178550"/>
              <a:gd name="connsiteY11" fmla="*/ 1257300 h 1778000"/>
              <a:gd name="connsiteX12" fmla="*/ 4857750 w 6178550"/>
              <a:gd name="connsiteY12" fmla="*/ 1047750 h 1778000"/>
              <a:gd name="connsiteX13" fmla="*/ 5226050 w 6178550"/>
              <a:gd name="connsiteY13" fmla="*/ 812800 h 1778000"/>
              <a:gd name="connsiteX14" fmla="*/ 5556250 w 6178550"/>
              <a:gd name="connsiteY14" fmla="*/ 596900 h 1778000"/>
              <a:gd name="connsiteX15" fmla="*/ 5829300 w 6178550"/>
              <a:gd name="connsiteY15" fmla="*/ 438150 h 1778000"/>
              <a:gd name="connsiteX16" fmla="*/ 6172200 w 6178550"/>
              <a:gd name="connsiteY16" fmla="*/ 304800 h 1778000"/>
              <a:gd name="connsiteX17" fmla="*/ 6178550 w 6178550"/>
              <a:gd name="connsiteY17" fmla="*/ 0 h 1778000"/>
              <a:gd name="connsiteX18" fmla="*/ 5734047 w 6178550"/>
              <a:gd name="connsiteY18" fmla="*/ 71483 h 1778000"/>
              <a:gd name="connsiteX19" fmla="*/ 5283197 w 6178550"/>
              <a:gd name="connsiteY19" fmla="*/ 141333 h 1778000"/>
              <a:gd name="connsiteX20" fmla="*/ 4838697 w 6178550"/>
              <a:gd name="connsiteY20" fmla="*/ 465183 h 1778000"/>
              <a:gd name="connsiteX21" fmla="*/ 4394197 w 6178550"/>
              <a:gd name="connsiteY21" fmla="*/ 617583 h 1778000"/>
              <a:gd name="connsiteX22" fmla="*/ 3917947 w 6178550"/>
              <a:gd name="connsiteY22" fmla="*/ 662033 h 1778000"/>
              <a:gd name="connsiteX23" fmla="*/ 3454397 w 6178550"/>
              <a:gd name="connsiteY23" fmla="*/ 700133 h 1778000"/>
              <a:gd name="connsiteX24" fmla="*/ 2990847 w 6178550"/>
              <a:gd name="connsiteY24" fmla="*/ 642983 h 1778000"/>
              <a:gd name="connsiteX25" fmla="*/ 2635247 w 6178550"/>
              <a:gd name="connsiteY25" fmla="*/ 642983 h 1778000"/>
              <a:gd name="connsiteX26" fmla="*/ 2216147 w 6178550"/>
              <a:gd name="connsiteY26" fmla="*/ 592183 h 1778000"/>
              <a:gd name="connsiteX27" fmla="*/ 1739897 w 6178550"/>
              <a:gd name="connsiteY27" fmla="*/ 630283 h 1778000"/>
              <a:gd name="connsiteX28" fmla="*/ 1308097 w 6178550"/>
              <a:gd name="connsiteY28" fmla="*/ 738233 h 1778000"/>
              <a:gd name="connsiteX29" fmla="*/ 882647 w 6178550"/>
              <a:gd name="connsiteY29" fmla="*/ 1011283 h 1778000"/>
              <a:gd name="connsiteX30" fmla="*/ 450850 w 6178550"/>
              <a:gd name="connsiteY30" fmla="*/ 1371600 h 1778000"/>
              <a:gd name="connsiteX0" fmla="*/ 450850 w 6178550"/>
              <a:gd name="connsiteY0" fmla="*/ 1371600 h 1778000"/>
              <a:gd name="connsiteX1" fmla="*/ 0 w 6178550"/>
              <a:gd name="connsiteY1" fmla="*/ 1778000 h 1778000"/>
              <a:gd name="connsiteX2" fmla="*/ 450850 w 6178550"/>
              <a:gd name="connsiteY2" fmla="*/ 1758950 h 1778000"/>
              <a:gd name="connsiteX3" fmla="*/ 895350 w 6178550"/>
              <a:gd name="connsiteY3" fmla="*/ 1676400 h 1778000"/>
              <a:gd name="connsiteX4" fmla="*/ 1320800 w 6178550"/>
              <a:gd name="connsiteY4" fmla="*/ 1562100 h 1778000"/>
              <a:gd name="connsiteX5" fmla="*/ 1778000 w 6178550"/>
              <a:gd name="connsiteY5" fmla="*/ 1479550 h 1778000"/>
              <a:gd name="connsiteX6" fmla="*/ 2241550 w 6178550"/>
              <a:gd name="connsiteY6" fmla="*/ 1397000 h 1778000"/>
              <a:gd name="connsiteX7" fmla="*/ 2641600 w 6178550"/>
              <a:gd name="connsiteY7" fmla="*/ 1352550 h 1778000"/>
              <a:gd name="connsiteX8" fmla="*/ 3105150 w 6178550"/>
              <a:gd name="connsiteY8" fmla="*/ 1339850 h 1778000"/>
              <a:gd name="connsiteX9" fmla="*/ 3549650 w 6178550"/>
              <a:gd name="connsiteY9" fmla="*/ 1339850 h 1778000"/>
              <a:gd name="connsiteX10" fmla="*/ 3981450 w 6178550"/>
              <a:gd name="connsiteY10" fmla="*/ 1314450 h 1778000"/>
              <a:gd name="connsiteX11" fmla="*/ 4419600 w 6178550"/>
              <a:gd name="connsiteY11" fmla="*/ 1257300 h 1778000"/>
              <a:gd name="connsiteX12" fmla="*/ 4857750 w 6178550"/>
              <a:gd name="connsiteY12" fmla="*/ 1047750 h 1778000"/>
              <a:gd name="connsiteX13" fmla="*/ 5226050 w 6178550"/>
              <a:gd name="connsiteY13" fmla="*/ 812800 h 1778000"/>
              <a:gd name="connsiteX14" fmla="*/ 5556250 w 6178550"/>
              <a:gd name="connsiteY14" fmla="*/ 596900 h 1778000"/>
              <a:gd name="connsiteX15" fmla="*/ 5829300 w 6178550"/>
              <a:gd name="connsiteY15" fmla="*/ 438150 h 1778000"/>
              <a:gd name="connsiteX16" fmla="*/ 6172200 w 6178550"/>
              <a:gd name="connsiteY16" fmla="*/ 304800 h 1778000"/>
              <a:gd name="connsiteX17" fmla="*/ 6178550 w 6178550"/>
              <a:gd name="connsiteY17" fmla="*/ 0 h 1778000"/>
              <a:gd name="connsiteX18" fmla="*/ 5734047 w 6178550"/>
              <a:gd name="connsiteY18" fmla="*/ 71483 h 1778000"/>
              <a:gd name="connsiteX19" fmla="*/ 5283197 w 6178550"/>
              <a:gd name="connsiteY19" fmla="*/ 141333 h 1778000"/>
              <a:gd name="connsiteX20" fmla="*/ 4838697 w 6178550"/>
              <a:gd name="connsiteY20" fmla="*/ 465183 h 1778000"/>
              <a:gd name="connsiteX21" fmla="*/ 4394197 w 6178550"/>
              <a:gd name="connsiteY21" fmla="*/ 617583 h 1778000"/>
              <a:gd name="connsiteX22" fmla="*/ 3917947 w 6178550"/>
              <a:gd name="connsiteY22" fmla="*/ 662033 h 1778000"/>
              <a:gd name="connsiteX23" fmla="*/ 3454397 w 6178550"/>
              <a:gd name="connsiteY23" fmla="*/ 700133 h 1778000"/>
              <a:gd name="connsiteX24" fmla="*/ 2990847 w 6178550"/>
              <a:gd name="connsiteY24" fmla="*/ 642983 h 1778000"/>
              <a:gd name="connsiteX25" fmla="*/ 2635247 w 6178550"/>
              <a:gd name="connsiteY25" fmla="*/ 642983 h 1778000"/>
              <a:gd name="connsiteX26" fmla="*/ 2216147 w 6178550"/>
              <a:gd name="connsiteY26" fmla="*/ 592183 h 1778000"/>
              <a:gd name="connsiteX27" fmla="*/ 1739897 w 6178550"/>
              <a:gd name="connsiteY27" fmla="*/ 630283 h 1778000"/>
              <a:gd name="connsiteX28" fmla="*/ 1308097 w 6178550"/>
              <a:gd name="connsiteY28" fmla="*/ 738233 h 1778000"/>
              <a:gd name="connsiteX29" fmla="*/ 882647 w 6178550"/>
              <a:gd name="connsiteY29" fmla="*/ 1011283 h 1778000"/>
              <a:gd name="connsiteX30" fmla="*/ 450850 w 6178550"/>
              <a:gd name="connsiteY30" fmla="*/ 1371600 h 1778000"/>
              <a:gd name="connsiteX0" fmla="*/ 450850 w 6178550"/>
              <a:gd name="connsiteY0" fmla="*/ 1371600 h 1778000"/>
              <a:gd name="connsiteX1" fmla="*/ 0 w 6178550"/>
              <a:gd name="connsiteY1" fmla="*/ 1778000 h 1778000"/>
              <a:gd name="connsiteX2" fmla="*/ 450850 w 6178550"/>
              <a:gd name="connsiteY2" fmla="*/ 1758950 h 1778000"/>
              <a:gd name="connsiteX3" fmla="*/ 895350 w 6178550"/>
              <a:gd name="connsiteY3" fmla="*/ 1676400 h 1778000"/>
              <a:gd name="connsiteX4" fmla="*/ 1320800 w 6178550"/>
              <a:gd name="connsiteY4" fmla="*/ 1562100 h 1778000"/>
              <a:gd name="connsiteX5" fmla="*/ 1778000 w 6178550"/>
              <a:gd name="connsiteY5" fmla="*/ 1479550 h 1778000"/>
              <a:gd name="connsiteX6" fmla="*/ 2241550 w 6178550"/>
              <a:gd name="connsiteY6" fmla="*/ 1397000 h 1778000"/>
              <a:gd name="connsiteX7" fmla="*/ 2641600 w 6178550"/>
              <a:gd name="connsiteY7" fmla="*/ 1352550 h 1778000"/>
              <a:gd name="connsiteX8" fmla="*/ 3105150 w 6178550"/>
              <a:gd name="connsiteY8" fmla="*/ 1339850 h 1778000"/>
              <a:gd name="connsiteX9" fmla="*/ 3549650 w 6178550"/>
              <a:gd name="connsiteY9" fmla="*/ 1339850 h 1778000"/>
              <a:gd name="connsiteX10" fmla="*/ 3981450 w 6178550"/>
              <a:gd name="connsiteY10" fmla="*/ 1314450 h 1778000"/>
              <a:gd name="connsiteX11" fmla="*/ 4419600 w 6178550"/>
              <a:gd name="connsiteY11" fmla="*/ 1257300 h 1778000"/>
              <a:gd name="connsiteX12" fmla="*/ 4857750 w 6178550"/>
              <a:gd name="connsiteY12" fmla="*/ 1047750 h 1778000"/>
              <a:gd name="connsiteX13" fmla="*/ 5226050 w 6178550"/>
              <a:gd name="connsiteY13" fmla="*/ 812800 h 1778000"/>
              <a:gd name="connsiteX14" fmla="*/ 5556250 w 6178550"/>
              <a:gd name="connsiteY14" fmla="*/ 596900 h 1778000"/>
              <a:gd name="connsiteX15" fmla="*/ 5829300 w 6178550"/>
              <a:gd name="connsiteY15" fmla="*/ 438150 h 1778000"/>
              <a:gd name="connsiteX16" fmla="*/ 6172200 w 6178550"/>
              <a:gd name="connsiteY16" fmla="*/ 304800 h 1778000"/>
              <a:gd name="connsiteX17" fmla="*/ 6178550 w 6178550"/>
              <a:gd name="connsiteY17" fmla="*/ 0 h 1778000"/>
              <a:gd name="connsiteX18" fmla="*/ 5734047 w 6178550"/>
              <a:gd name="connsiteY18" fmla="*/ 71483 h 1778000"/>
              <a:gd name="connsiteX19" fmla="*/ 5283197 w 6178550"/>
              <a:gd name="connsiteY19" fmla="*/ 141333 h 1778000"/>
              <a:gd name="connsiteX20" fmla="*/ 4838697 w 6178550"/>
              <a:gd name="connsiteY20" fmla="*/ 465183 h 1778000"/>
              <a:gd name="connsiteX21" fmla="*/ 4394197 w 6178550"/>
              <a:gd name="connsiteY21" fmla="*/ 617583 h 1778000"/>
              <a:gd name="connsiteX22" fmla="*/ 3917947 w 6178550"/>
              <a:gd name="connsiteY22" fmla="*/ 662033 h 1778000"/>
              <a:gd name="connsiteX23" fmla="*/ 3454397 w 6178550"/>
              <a:gd name="connsiteY23" fmla="*/ 700133 h 1778000"/>
              <a:gd name="connsiteX24" fmla="*/ 2990847 w 6178550"/>
              <a:gd name="connsiteY24" fmla="*/ 642983 h 1778000"/>
              <a:gd name="connsiteX25" fmla="*/ 2635247 w 6178550"/>
              <a:gd name="connsiteY25" fmla="*/ 642983 h 1778000"/>
              <a:gd name="connsiteX26" fmla="*/ 2216147 w 6178550"/>
              <a:gd name="connsiteY26" fmla="*/ 592183 h 1778000"/>
              <a:gd name="connsiteX27" fmla="*/ 1739897 w 6178550"/>
              <a:gd name="connsiteY27" fmla="*/ 630283 h 1778000"/>
              <a:gd name="connsiteX28" fmla="*/ 1308097 w 6178550"/>
              <a:gd name="connsiteY28" fmla="*/ 738233 h 1778000"/>
              <a:gd name="connsiteX29" fmla="*/ 882647 w 6178550"/>
              <a:gd name="connsiteY29" fmla="*/ 1011283 h 1778000"/>
              <a:gd name="connsiteX30" fmla="*/ 450850 w 6178550"/>
              <a:gd name="connsiteY30" fmla="*/ 1371600 h 1778000"/>
              <a:gd name="connsiteX0" fmla="*/ 450850 w 6178550"/>
              <a:gd name="connsiteY0" fmla="*/ 1371600 h 1778000"/>
              <a:gd name="connsiteX1" fmla="*/ 0 w 6178550"/>
              <a:gd name="connsiteY1" fmla="*/ 1778000 h 1778000"/>
              <a:gd name="connsiteX2" fmla="*/ 450850 w 6178550"/>
              <a:gd name="connsiteY2" fmla="*/ 1758950 h 1778000"/>
              <a:gd name="connsiteX3" fmla="*/ 895350 w 6178550"/>
              <a:gd name="connsiteY3" fmla="*/ 1676400 h 1778000"/>
              <a:gd name="connsiteX4" fmla="*/ 1320800 w 6178550"/>
              <a:gd name="connsiteY4" fmla="*/ 1562100 h 1778000"/>
              <a:gd name="connsiteX5" fmla="*/ 1778000 w 6178550"/>
              <a:gd name="connsiteY5" fmla="*/ 1479550 h 1778000"/>
              <a:gd name="connsiteX6" fmla="*/ 2241550 w 6178550"/>
              <a:gd name="connsiteY6" fmla="*/ 1397000 h 1778000"/>
              <a:gd name="connsiteX7" fmla="*/ 2641600 w 6178550"/>
              <a:gd name="connsiteY7" fmla="*/ 1352550 h 1778000"/>
              <a:gd name="connsiteX8" fmla="*/ 3105150 w 6178550"/>
              <a:gd name="connsiteY8" fmla="*/ 1339850 h 1778000"/>
              <a:gd name="connsiteX9" fmla="*/ 3549650 w 6178550"/>
              <a:gd name="connsiteY9" fmla="*/ 1339850 h 1778000"/>
              <a:gd name="connsiteX10" fmla="*/ 3981450 w 6178550"/>
              <a:gd name="connsiteY10" fmla="*/ 1314450 h 1778000"/>
              <a:gd name="connsiteX11" fmla="*/ 4419600 w 6178550"/>
              <a:gd name="connsiteY11" fmla="*/ 1257300 h 1778000"/>
              <a:gd name="connsiteX12" fmla="*/ 4857750 w 6178550"/>
              <a:gd name="connsiteY12" fmla="*/ 1047750 h 1778000"/>
              <a:gd name="connsiteX13" fmla="*/ 5226050 w 6178550"/>
              <a:gd name="connsiteY13" fmla="*/ 812800 h 1778000"/>
              <a:gd name="connsiteX14" fmla="*/ 5556250 w 6178550"/>
              <a:gd name="connsiteY14" fmla="*/ 596900 h 1778000"/>
              <a:gd name="connsiteX15" fmla="*/ 5829300 w 6178550"/>
              <a:gd name="connsiteY15" fmla="*/ 438150 h 1778000"/>
              <a:gd name="connsiteX16" fmla="*/ 6172200 w 6178550"/>
              <a:gd name="connsiteY16" fmla="*/ 304800 h 1778000"/>
              <a:gd name="connsiteX17" fmla="*/ 6178550 w 6178550"/>
              <a:gd name="connsiteY17" fmla="*/ 0 h 1778000"/>
              <a:gd name="connsiteX18" fmla="*/ 5734047 w 6178550"/>
              <a:gd name="connsiteY18" fmla="*/ 71483 h 1778000"/>
              <a:gd name="connsiteX19" fmla="*/ 5283197 w 6178550"/>
              <a:gd name="connsiteY19" fmla="*/ 141333 h 1778000"/>
              <a:gd name="connsiteX20" fmla="*/ 4838697 w 6178550"/>
              <a:gd name="connsiteY20" fmla="*/ 465183 h 1778000"/>
              <a:gd name="connsiteX21" fmla="*/ 4394197 w 6178550"/>
              <a:gd name="connsiteY21" fmla="*/ 617583 h 1778000"/>
              <a:gd name="connsiteX22" fmla="*/ 3917947 w 6178550"/>
              <a:gd name="connsiteY22" fmla="*/ 662033 h 1778000"/>
              <a:gd name="connsiteX23" fmla="*/ 3454397 w 6178550"/>
              <a:gd name="connsiteY23" fmla="*/ 700133 h 1778000"/>
              <a:gd name="connsiteX24" fmla="*/ 2990847 w 6178550"/>
              <a:gd name="connsiteY24" fmla="*/ 642983 h 1778000"/>
              <a:gd name="connsiteX25" fmla="*/ 2635247 w 6178550"/>
              <a:gd name="connsiteY25" fmla="*/ 642983 h 1778000"/>
              <a:gd name="connsiteX26" fmla="*/ 2216147 w 6178550"/>
              <a:gd name="connsiteY26" fmla="*/ 592183 h 1778000"/>
              <a:gd name="connsiteX27" fmla="*/ 1739897 w 6178550"/>
              <a:gd name="connsiteY27" fmla="*/ 630283 h 1778000"/>
              <a:gd name="connsiteX28" fmla="*/ 1308097 w 6178550"/>
              <a:gd name="connsiteY28" fmla="*/ 738233 h 1778000"/>
              <a:gd name="connsiteX29" fmla="*/ 882647 w 6178550"/>
              <a:gd name="connsiteY29" fmla="*/ 1011283 h 1778000"/>
              <a:gd name="connsiteX30" fmla="*/ 450850 w 6178550"/>
              <a:gd name="connsiteY30" fmla="*/ 1371600 h 1778000"/>
              <a:gd name="connsiteX0" fmla="*/ 450850 w 6178550"/>
              <a:gd name="connsiteY0" fmla="*/ 1371600 h 1778000"/>
              <a:gd name="connsiteX1" fmla="*/ 0 w 6178550"/>
              <a:gd name="connsiteY1" fmla="*/ 1778000 h 1778000"/>
              <a:gd name="connsiteX2" fmla="*/ 450850 w 6178550"/>
              <a:gd name="connsiteY2" fmla="*/ 1758950 h 1778000"/>
              <a:gd name="connsiteX3" fmla="*/ 895350 w 6178550"/>
              <a:gd name="connsiteY3" fmla="*/ 1676400 h 1778000"/>
              <a:gd name="connsiteX4" fmla="*/ 1320800 w 6178550"/>
              <a:gd name="connsiteY4" fmla="*/ 1562100 h 1778000"/>
              <a:gd name="connsiteX5" fmla="*/ 1778000 w 6178550"/>
              <a:gd name="connsiteY5" fmla="*/ 1479550 h 1778000"/>
              <a:gd name="connsiteX6" fmla="*/ 2241550 w 6178550"/>
              <a:gd name="connsiteY6" fmla="*/ 1397000 h 1778000"/>
              <a:gd name="connsiteX7" fmla="*/ 2641600 w 6178550"/>
              <a:gd name="connsiteY7" fmla="*/ 1352550 h 1778000"/>
              <a:gd name="connsiteX8" fmla="*/ 3105150 w 6178550"/>
              <a:gd name="connsiteY8" fmla="*/ 1339850 h 1778000"/>
              <a:gd name="connsiteX9" fmla="*/ 3549650 w 6178550"/>
              <a:gd name="connsiteY9" fmla="*/ 1339850 h 1778000"/>
              <a:gd name="connsiteX10" fmla="*/ 3981450 w 6178550"/>
              <a:gd name="connsiteY10" fmla="*/ 1314450 h 1778000"/>
              <a:gd name="connsiteX11" fmla="*/ 4419600 w 6178550"/>
              <a:gd name="connsiteY11" fmla="*/ 1257300 h 1778000"/>
              <a:gd name="connsiteX12" fmla="*/ 4857750 w 6178550"/>
              <a:gd name="connsiteY12" fmla="*/ 1047750 h 1778000"/>
              <a:gd name="connsiteX13" fmla="*/ 5226050 w 6178550"/>
              <a:gd name="connsiteY13" fmla="*/ 812800 h 1778000"/>
              <a:gd name="connsiteX14" fmla="*/ 5556250 w 6178550"/>
              <a:gd name="connsiteY14" fmla="*/ 596900 h 1778000"/>
              <a:gd name="connsiteX15" fmla="*/ 5829300 w 6178550"/>
              <a:gd name="connsiteY15" fmla="*/ 438150 h 1778000"/>
              <a:gd name="connsiteX16" fmla="*/ 6172200 w 6178550"/>
              <a:gd name="connsiteY16" fmla="*/ 304800 h 1778000"/>
              <a:gd name="connsiteX17" fmla="*/ 6178550 w 6178550"/>
              <a:gd name="connsiteY17" fmla="*/ 0 h 1778000"/>
              <a:gd name="connsiteX18" fmla="*/ 5734047 w 6178550"/>
              <a:gd name="connsiteY18" fmla="*/ 71483 h 1778000"/>
              <a:gd name="connsiteX19" fmla="*/ 5283197 w 6178550"/>
              <a:gd name="connsiteY19" fmla="*/ 141333 h 1778000"/>
              <a:gd name="connsiteX20" fmla="*/ 4838697 w 6178550"/>
              <a:gd name="connsiteY20" fmla="*/ 465183 h 1778000"/>
              <a:gd name="connsiteX21" fmla="*/ 4394197 w 6178550"/>
              <a:gd name="connsiteY21" fmla="*/ 617583 h 1778000"/>
              <a:gd name="connsiteX22" fmla="*/ 3917947 w 6178550"/>
              <a:gd name="connsiteY22" fmla="*/ 662033 h 1778000"/>
              <a:gd name="connsiteX23" fmla="*/ 3454397 w 6178550"/>
              <a:gd name="connsiteY23" fmla="*/ 700133 h 1778000"/>
              <a:gd name="connsiteX24" fmla="*/ 2990847 w 6178550"/>
              <a:gd name="connsiteY24" fmla="*/ 642983 h 1778000"/>
              <a:gd name="connsiteX25" fmla="*/ 2635247 w 6178550"/>
              <a:gd name="connsiteY25" fmla="*/ 642983 h 1778000"/>
              <a:gd name="connsiteX26" fmla="*/ 2216147 w 6178550"/>
              <a:gd name="connsiteY26" fmla="*/ 592183 h 1778000"/>
              <a:gd name="connsiteX27" fmla="*/ 1739897 w 6178550"/>
              <a:gd name="connsiteY27" fmla="*/ 630283 h 1778000"/>
              <a:gd name="connsiteX28" fmla="*/ 1308097 w 6178550"/>
              <a:gd name="connsiteY28" fmla="*/ 738233 h 1778000"/>
              <a:gd name="connsiteX29" fmla="*/ 882647 w 6178550"/>
              <a:gd name="connsiteY29" fmla="*/ 1011283 h 1778000"/>
              <a:gd name="connsiteX30" fmla="*/ 450850 w 6178550"/>
              <a:gd name="connsiteY30" fmla="*/ 1371600 h 1778000"/>
              <a:gd name="connsiteX0" fmla="*/ 450850 w 6178550"/>
              <a:gd name="connsiteY0" fmla="*/ 1371600 h 1778000"/>
              <a:gd name="connsiteX1" fmla="*/ 0 w 6178550"/>
              <a:gd name="connsiteY1" fmla="*/ 1778000 h 1778000"/>
              <a:gd name="connsiteX2" fmla="*/ 450850 w 6178550"/>
              <a:gd name="connsiteY2" fmla="*/ 1758950 h 1778000"/>
              <a:gd name="connsiteX3" fmla="*/ 895350 w 6178550"/>
              <a:gd name="connsiteY3" fmla="*/ 1676400 h 1778000"/>
              <a:gd name="connsiteX4" fmla="*/ 1320800 w 6178550"/>
              <a:gd name="connsiteY4" fmla="*/ 1562100 h 1778000"/>
              <a:gd name="connsiteX5" fmla="*/ 1778000 w 6178550"/>
              <a:gd name="connsiteY5" fmla="*/ 1479550 h 1778000"/>
              <a:gd name="connsiteX6" fmla="*/ 2241550 w 6178550"/>
              <a:gd name="connsiteY6" fmla="*/ 1397000 h 1778000"/>
              <a:gd name="connsiteX7" fmla="*/ 2641600 w 6178550"/>
              <a:gd name="connsiteY7" fmla="*/ 1352550 h 1778000"/>
              <a:gd name="connsiteX8" fmla="*/ 3105150 w 6178550"/>
              <a:gd name="connsiteY8" fmla="*/ 1339850 h 1778000"/>
              <a:gd name="connsiteX9" fmla="*/ 3549650 w 6178550"/>
              <a:gd name="connsiteY9" fmla="*/ 1339850 h 1778000"/>
              <a:gd name="connsiteX10" fmla="*/ 3981450 w 6178550"/>
              <a:gd name="connsiteY10" fmla="*/ 1314450 h 1778000"/>
              <a:gd name="connsiteX11" fmla="*/ 4419600 w 6178550"/>
              <a:gd name="connsiteY11" fmla="*/ 1257300 h 1778000"/>
              <a:gd name="connsiteX12" fmla="*/ 4857750 w 6178550"/>
              <a:gd name="connsiteY12" fmla="*/ 1047750 h 1778000"/>
              <a:gd name="connsiteX13" fmla="*/ 5226050 w 6178550"/>
              <a:gd name="connsiteY13" fmla="*/ 812800 h 1778000"/>
              <a:gd name="connsiteX14" fmla="*/ 5556250 w 6178550"/>
              <a:gd name="connsiteY14" fmla="*/ 596900 h 1778000"/>
              <a:gd name="connsiteX15" fmla="*/ 5829300 w 6178550"/>
              <a:gd name="connsiteY15" fmla="*/ 438150 h 1778000"/>
              <a:gd name="connsiteX16" fmla="*/ 6172200 w 6178550"/>
              <a:gd name="connsiteY16" fmla="*/ 304800 h 1778000"/>
              <a:gd name="connsiteX17" fmla="*/ 6178550 w 6178550"/>
              <a:gd name="connsiteY17" fmla="*/ 0 h 1778000"/>
              <a:gd name="connsiteX18" fmla="*/ 5734047 w 6178550"/>
              <a:gd name="connsiteY18" fmla="*/ 71483 h 1778000"/>
              <a:gd name="connsiteX19" fmla="*/ 5283197 w 6178550"/>
              <a:gd name="connsiteY19" fmla="*/ 141333 h 1778000"/>
              <a:gd name="connsiteX20" fmla="*/ 4838697 w 6178550"/>
              <a:gd name="connsiteY20" fmla="*/ 465183 h 1778000"/>
              <a:gd name="connsiteX21" fmla="*/ 4394197 w 6178550"/>
              <a:gd name="connsiteY21" fmla="*/ 617583 h 1778000"/>
              <a:gd name="connsiteX22" fmla="*/ 3917947 w 6178550"/>
              <a:gd name="connsiteY22" fmla="*/ 662033 h 1778000"/>
              <a:gd name="connsiteX23" fmla="*/ 3454397 w 6178550"/>
              <a:gd name="connsiteY23" fmla="*/ 700133 h 1778000"/>
              <a:gd name="connsiteX24" fmla="*/ 2990847 w 6178550"/>
              <a:gd name="connsiteY24" fmla="*/ 642983 h 1778000"/>
              <a:gd name="connsiteX25" fmla="*/ 2635247 w 6178550"/>
              <a:gd name="connsiteY25" fmla="*/ 642983 h 1778000"/>
              <a:gd name="connsiteX26" fmla="*/ 2216147 w 6178550"/>
              <a:gd name="connsiteY26" fmla="*/ 592183 h 1778000"/>
              <a:gd name="connsiteX27" fmla="*/ 1739897 w 6178550"/>
              <a:gd name="connsiteY27" fmla="*/ 630283 h 1778000"/>
              <a:gd name="connsiteX28" fmla="*/ 1308097 w 6178550"/>
              <a:gd name="connsiteY28" fmla="*/ 738233 h 1778000"/>
              <a:gd name="connsiteX29" fmla="*/ 882647 w 6178550"/>
              <a:gd name="connsiteY29" fmla="*/ 1011283 h 1778000"/>
              <a:gd name="connsiteX30" fmla="*/ 450850 w 6178550"/>
              <a:gd name="connsiteY30" fmla="*/ 1371600 h 1778000"/>
              <a:gd name="connsiteX0" fmla="*/ 450850 w 6178550"/>
              <a:gd name="connsiteY0" fmla="*/ 1549037 h 1955437"/>
              <a:gd name="connsiteX1" fmla="*/ 0 w 6178550"/>
              <a:gd name="connsiteY1" fmla="*/ 1955437 h 1955437"/>
              <a:gd name="connsiteX2" fmla="*/ 450850 w 6178550"/>
              <a:gd name="connsiteY2" fmla="*/ 1936387 h 1955437"/>
              <a:gd name="connsiteX3" fmla="*/ 895350 w 6178550"/>
              <a:gd name="connsiteY3" fmla="*/ 1853837 h 1955437"/>
              <a:gd name="connsiteX4" fmla="*/ 1320800 w 6178550"/>
              <a:gd name="connsiteY4" fmla="*/ 1739537 h 1955437"/>
              <a:gd name="connsiteX5" fmla="*/ 1778000 w 6178550"/>
              <a:gd name="connsiteY5" fmla="*/ 1656987 h 1955437"/>
              <a:gd name="connsiteX6" fmla="*/ 2241550 w 6178550"/>
              <a:gd name="connsiteY6" fmla="*/ 1574437 h 1955437"/>
              <a:gd name="connsiteX7" fmla="*/ 2641600 w 6178550"/>
              <a:gd name="connsiteY7" fmla="*/ 1529987 h 1955437"/>
              <a:gd name="connsiteX8" fmla="*/ 3105150 w 6178550"/>
              <a:gd name="connsiteY8" fmla="*/ 1517287 h 1955437"/>
              <a:gd name="connsiteX9" fmla="*/ 3549650 w 6178550"/>
              <a:gd name="connsiteY9" fmla="*/ 1517287 h 1955437"/>
              <a:gd name="connsiteX10" fmla="*/ 3981450 w 6178550"/>
              <a:gd name="connsiteY10" fmla="*/ 1491887 h 1955437"/>
              <a:gd name="connsiteX11" fmla="*/ 4419600 w 6178550"/>
              <a:gd name="connsiteY11" fmla="*/ 1434737 h 1955437"/>
              <a:gd name="connsiteX12" fmla="*/ 4857750 w 6178550"/>
              <a:gd name="connsiteY12" fmla="*/ 1225187 h 1955437"/>
              <a:gd name="connsiteX13" fmla="*/ 5226050 w 6178550"/>
              <a:gd name="connsiteY13" fmla="*/ 990237 h 1955437"/>
              <a:gd name="connsiteX14" fmla="*/ 5556250 w 6178550"/>
              <a:gd name="connsiteY14" fmla="*/ 774337 h 1955437"/>
              <a:gd name="connsiteX15" fmla="*/ 5829300 w 6178550"/>
              <a:gd name="connsiteY15" fmla="*/ 615587 h 1955437"/>
              <a:gd name="connsiteX16" fmla="*/ 6172200 w 6178550"/>
              <a:gd name="connsiteY16" fmla="*/ 482237 h 1955437"/>
              <a:gd name="connsiteX17" fmla="*/ 6178550 w 6178550"/>
              <a:gd name="connsiteY17" fmla="*/ 177437 h 1955437"/>
              <a:gd name="connsiteX18" fmla="*/ 5734047 w 6178550"/>
              <a:gd name="connsiteY18" fmla="*/ 248920 h 1955437"/>
              <a:gd name="connsiteX19" fmla="*/ 5283197 w 6178550"/>
              <a:gd name="connsiteY19" fmla="*/ 318770 h 1955437"/>
              <a:gd name="connsiteX20" fmla="*/ 4838697 w 6178550"/>
              <a:gd name="connsiteY20" fmla="*/ 642620 h 1955437"/>
              <a:gd name="connsiteX21" fmla="*/ 4394197 w 6178550"/>
              <a:gd name="connsiteY21" fmla="*/ 795020 h 1955437"/>
              <a:gd name="connsiteX22" fmla="*/ 3917947 w 6178550"/>
              <a:gd name="connsiteY22" fmla="*/ 839470 h 1955437"/>
              <a:gd name="connsiteX23" fmla="*/ 3454397 w 6178550"/>
              <a:gd name="connsiteY23" fmla="*/ 877570 h 1955437"/>
              <a:gd name="connsiteX24" fmla="*/ 2990847 w 6178550"/>
              <a:gd name="connsiteY24" fmla="*/ 820420 h 1955437"/>
              <a:gd name="connsiteX25" fmla="*/ 2635247 w 6178550"/>
              <a:gd name="connsiteY25" fmla="*/ 820420 h 1955437"/>
              <a:gd name="connsiteX26" fmla="*/ 2216147 w 6178550"/>
              <a:gd name="connsiteY26" fmla="*/ 769620 h 1955437"/>
              <a:gd name="connsiteX27" fmla="*/ 1739897 w 6178550"/>
              <a:gd name="connsiteY27" fmla="*/ 807720 h 1955437"/>
              <a:gd name="connsiteX28" fmla="*/ 1308097 w 6178550"/>
              <a:gd name="connsiteY28" fmla="*/ 915670 h 1955437"/>
              <a:gd name="connsiteX29" fmla="*/ 1774187 w 6178550"/>
              <a:gd name="connsiteY29" fmla="*/ 0 h 1955437"/>
              <a:gd name="connsiteX30" fmla="*/ 450850 w 6178550"/>
              <a:gd name="connsiteY30" fmla="*/ 1549037 h 1955437"/>
              <a:gd name="connsiteX0" fmla="*/ 2226310 w 6178550"/>
              <a:gd name="connsiteY0" fmla="*/ 0 h 2509520"/>
              <a:gd name="connsiteX1" fmla="*/ 0 w 6178550"/>
              <a:gd name="connsiteY1" fmla="*/ 2509520 h 2509520"/>
              <a:gd name="connsiteX2" fmla="*/ 450850 w 6178550"/>
              <a:gd name="connsiteY2" fmla="*/ 2490470 h 2509520"/>
              <a:gd name="connsiteX3" fmla="*/ 895350 w 6178550"/>
              <a:gd name="connsiteY3" fmla="*/ 2407920 h 2509520"/>
              <a:gd name="connsiteX4" fmla="*/ 1320800 w 6178550"/>
              <a:gd name="connsiteY4" fmla="*/ 2293620 h 2509520"/>
              <a:gd name="connsiteX5" fmla="*/ 1778000 w 6178550"/>
              <a:gd name="connsiteY5" fmla="*/ 2211070 h 2509520"/>
              <a:gd name="connsiteX6" fmla="*/ 2241550 w 6178550"/>
              <a:gd name="connsiteY6" fmla="*/ 2128520 h 2509520"/>
              <a:gd name="connsiteX7" fmla="*/ 2641600 w 6178550"/>
              <a:gd name="connsiteY7" fmla="*/ 2084070 h 2509520"/>
              <a:gd name="connsiteX8" fmla="*/ 3105150 w 6178550"/>
              <a:gd name="connsiteY8" fmla="*/ 2071370 h 2509520"/>
              <a:gd name="connsiteX9" fmla="*/ 3549650 w 6178550"/>
              <a:gd name="connsiteY9" fmla="*/ 2071370 h 2509520"/>
              <a:gd name="connsiteX10" fmla="*/ 3981450 w 6178550"/>
              <a:gd name="connsiteY10" fmla="*/ 2045970 h 2509520"/>
              <a:gd name="connsiteX11" fmla="*/ 4419600 w 6178550"/>
              <a:gd name="connsiteY11" fmla="*/ 1988820 h 2509520"/>
              <a:gd name="connsiteX12" fmla="*/ 4857750 w 6178550"/>
              <a:gd name="connsiteY12" fmla="*/ 1779270 h 2509520"/>
              <a:gd name="connsiteX13" fmla="*/ 5226050 w 6178550"/>
              <a:gd name="connsiteY13" fmla="*/ 1544320 h 2509520"/>
              <a:gd name="connsiteX14" fmla="*/ 5556250 w 6178550"/>
              <a:gd name="connsiteY14" fmla="*/ 1328420 h 2509520"/>
              <a:gd name="connsiteX15" fmla="*/ 5829300 w 6178550"/>
              <a:gd name="connsiteY15" fmla="*/ 1169670 h 2509520"/>
              <a:gd name="connsiteX16" fmla="*/ 6172200 w 6178550"/>
              <a:gd name="connsiteY16" fmla="*/ 1036320 h 2509520"/>
              <a:gd name="connsiteX17" fmla="*/ 6178550 w 6178550"/>
              <a:gd name="connsiteY17" fmla="*/ 731520 h 2509520"/>
              <a:gd name="connsiteX18" fmla="*/ 5734047 w 6178550"/>
              <a:gd name="connsiteY18" fmla="*/ 803003 h 2509520"/>
              <a:gd name="connsiteX19" fmla="*/ 5283197 w 6178550"/>
              <a:gd name="connsiteY19" fmla="*/ 872853 h 2509520"/>
              <a:gd name="connsiteX20" fmla="*/ 4838697 w 6178550"/>
              <a:gd name="connsiteY20" fmla="*/ 1196703 h 2509520"/>
              <a:gd name="connsiteX21" fmla="*/ 4394197 w 6178550"/>
              <a:gd name="connsiteY21" fmla="*/ 1349103 h 2509520"/>
              <a:gd name="connsiteX22" fmla="*/ 3917947 w 6178550"/>
              <a:gd name="connsiteY22" fmla="*/ 1393553 h 2509520"/>
              <a:gd name="connsiteX23" fmla="*/ 3454397 w 6178550"/>
              <a:gd name="connsiteY23" fmla="*/ 1431653 h 2509520"/>
              <a:gd name="connsiteX24" fmla="*/ 2990847 w 6178550"/>
              <a:gd name="connsiteY24" fmla="*/ 1374503 h 2509520"/>
              <a:gd name="connsiteX25" fmla="*/ 2635247 w 6178550"/>
              <a:gd name="connsiteY25" fmla="*/ 1374503 h 2509520"/>
              <a:gd name="connsiteX26" fmla="*/ 2216147 w 6178550"/>
              <a:gd name="connsiteY26" fmla="*/ 1323703 h 2509520"/>
              <a:gd name="connsiteX27" fmla="*/ 1739897 w 6178550"/>
              <a:gd name="connsiteY27" fmla="*/ 1361803 h 2509520"/>
              <a:gd name="connsiteX28" fmla="*/ 1308097 w 6178550"/>
              <a:gd name="connsiteY28" fmla="*/ 1469753 h 2509520"/>
              <a:gd name="connsiteX29" fmla="*/ 1774187 w 6178550"/>
              <a:gd name="connsiteY29" fmla="*/ 554083 h 2509520"/>
              <a:gd name="connsiteX30" fmla="*/ 2226310 w 6178550"/>
              <a:gd name="connsiteY30" fmla="*/ 0 h 2509520"/>
              <a:gd name="connsiteX0" fmla="*/ 1775460 w 5727700"/>
              <a:gd name="connsiteY0" fmla="*/ 340360 h 2830830"/>
              <a:gd name="connsiteX1" fmla="*/ 2216150 w 5727700"/>
              <a:gd name="connsiteY1" fmla="*/ 0 h 2830830"/>
              <a:gd name="connsiteX2" fmla="*/ 0 w 5727700"/>
              <a:gd name="connsiteY2" fmla="*/ 2830830 h 2830830"/>
              <a:gd name="connsiteX3" fmla="*/ 444500 w 5727700"/>
              <a:gd name="connsiteY3" fmla="*/ 2748280 h 2830830"/>
              <a:gd name="connsiteX4" fmla="*/ 869950 w 5727700"/>
              <a:gd name="connsiteY4" fmla="*/ 2633980 h 2830830"/>
              <a:gd name="connsiteX5" fmla="*/ 1327150 w 5727700"/>
              <a:gd name="connsiteY5" fmla="*/ 2551430 h 2830830"/>
              <a:gd name="connsiteX6" fmla="*/ 1790700 w 5727700"/>
              <a:gd name="connsiteY6" fmla="*/ 2468880 h 2830830"/>
              <a:gd name="connsiteX7" fmla="*/ 2190750 w 5727700"/>
              <a:gd name="connsiteY7" fmla="*/ 2424430 h 2830830"/>
              <a:gd name="connsiteX8" fmla="*/ 2654300 w 5727700"/>
              <a:gd name="connsiteY8" fmla="*/ 2411730 h 2830830"/>
              <a:gd name="connsiteX9" fmla="*/ 3098800 w 5727700"/>
              <a:gd name="connsiteY9" fmla="*/ 2411730 h 2830830"/>
              <a:gd name="connsiteX10" fmla="*/ 3530600 w 5727700"/>
              <a:gd name="connsiteY10" fmla="*/ 2386330 h 2830830"/>
              <a:gd name="connsiteX11" fmla="*/ 3968750 w 5727700"/>
              <a:gd name="connsiteY11" fmla="*/ 2329180 h 2830830"/>
              <a:gd name="connsiteX12" fmla="*/ 4406900 w 5727700"/>
              <a:gd name="connsiteY12" fmla="*/ 2119630 h 2830830"/>
              <a:gd name="connsiteX13" fmla="*/ 4775200 w 5727700"/>
              <a:gd name="connsiteY13" fmla="*/ 1884680 h 2830830"/>
              <a:gd name="connsiteX14" fmla="*/ 5105400 w 5727700"/>
              <a:gd name="connsiteY14" fmla="*/ 1668780 h 2830830"/>
              <a:gd name="connsiteX15" fmla="*/ 5378450 w 5727700"/>
              <a:gd name="connsiteY15" fmla="*/ 1510030 h 2830830"/>
              <a:gd name="connsiteX16" fmla="*/ 5721350 w 5727700"/>
              <a:gd name="connsiteY16" fmla="*/ 1376680 h 2830830"/>
              <a:gd name="connsiteX17" fmla="*/ 5727700 w 5727700"/>
              <a:gd name="connsiteY17" fmla="*/ 1071880 h 2830830"/>
              <a:gd name="connsiteX18" fmla="*/ 5283197 w 5727700"/>
              <a:gd name="connsiteY18" fmla="*/ 1143363 h 2830830"/>
              <a:gd name="connsiteX19" fmla="*/ 4832347 w 5727700"/>
              <a:gd name="connsiteY19" fmla="*/ 1213213 h 2830830"/>
              <a:gd name="connsiteX20" fmla="*/ 4387847 w 5727700"/>
              <a:gd name="connsiteY20" fmla="*/ 1537063 h 2830830"/>
              <a:gd name="connsiteX21" fmla="*/ 3943347 w 5727700"/>
              <a:gd name="connsiteY21" fmla="*/ 1689463 h 2830830"/>
              <a:gd name="connsiteX22" fmla="*/ 3467097 w 5727700"/>
              <a:gd name="connsiteY22" fmla="*/ 1733913 h 2830830"/>
              <a:gd name="connsiteX23" fmla="*/ 3003547 w 5727700"/>
              <a:gd name="connsiteY23" fmla="*/ 1772013 h 2830830"/>
              <a:gd name="connsiteX24" fmla="*/ 2539997 w 5727700"/>
              <a:gd name="connsiteY24" fmla="*/ 1714863 h 2830830"/>
              <a:gd name="connsiteX25" fmla="*/ 2184397 w 5727700"/>
              <a:gd name="connsiteY25" fmla="*/ 1714863 h 2830830"/>
              <a:gd name="connsiteX26" fmla="*/ 1765297 w 5727700"/>
              <a:gd name="connsiteY26" fmla="*/ 1664063 h 2830830"/>
              <a:gd name="connsiteX27" fmla="*/ 1289047 w 5727700"/>
              <a:gd name="connsiteY27" fmla="*/ 1702163 h 2830830"/>
              <a:gd name="connsiteX28" fmla="*/ 857247 w 5727700"/>
              <a:gd name="connsiteY28" fmla="*/ 1810113 h 2830830"/>
              <a:gd name="connsiteX29" fmla="*/ 1323337 w 5727700"/>
              <a:gd name="connsiteY29" fmla="*/ 894443 h 2830830"/>
              <a:gd name="connsiteX30" fmla="*/ 1775460 w 5727700"/>
              <a:gd name="connsiteY30" fmla="*/ 340360 h 2830830"/>
              <a:gd name="connsiteX0" fmla="*/ 1330960 w 5283200"/>
              <a:gd name="connsiteY0" fmla="*/ 420370 h 2828290"/>
              <a:gd name="connsiteX1" fmla="*/ 1771650 w 5283200"/>
              <a:gd name="connsiteY1" fmla="*/ 80010 h 2828290"/>
              <a:gd name="connsiteX2" fmla="*/ 2199640 w 5283200"/>
              <a:gd name="connsiteY2" fmla="*/ 0 h 2828290"/>
              <a:gd name="connsiteX3" fmla="*/ 0 w 5283200"/>
              <a:gd name="connsiteY3" fmla="*/ 2828290 h 2828290"/>
              <a:gd name="connsiteX4" fmla="*/ 425450 w 5283200"/>
              <a:gd name="connsiteY4" fmla="*/ 2713990 h 2828290"/>
              <a:gd name="connsiteX5" fmla="*/ 882650 w 5283200"/>
              <a:gd name="connsiteY5" fmla="*/ 2631440 h 2828290"/>
              <a:gd name="connsiteX6" fmla="*/ 1346200 w 5283200"/>
              <a:gd name="connsiteY6" fmla="*/ 2548890 h 2828290"/>
              <a:gd name="connsiteX7" fmla="*/ 1746250 w 5283200"/>
              <a:gd name="connsiteY7" fmla="*/ 2504440 h 2828290"/>
              <a:gd name="connsiteX8" fmla="*/ 2209800 w 5283200"/>
              <a:gd name="connsiteY8" fmla="*/ 2491740 h 2828290"/>
              <a:gd name="connsiteX9" fmla="*/ 2654300 w 5283200"/>
              <a:gd name="connsiteY9" fmla="*/ 2491740 h 2828290"/>
              <a:gd name="connsiteX10" fmla="*/ 3086100 w 5283200"/>
              <a:gd name="connsiteY10" fmla="*/ 2466340 h 2828290"/>
              <a:gd name="connsiteX11" fmla="*/ 3524250 w 5283200"/>
              <a:gd name="connsiteY11" fmla="*/ 2409190 h 2828290"/>
              <a:gd name="connsiteX12" fmla="*/ 3962400 w 5283200"/>
              <a:gd name="connsiteY12" fmla="*/ 2199640 h 2828290"/>
              <a:gd name="connsiteX13" fmla="*/ 4330700 w 5283200"/>
              <a:gd name="connsiteY13" fmla="*/ 1964690 h 2828290"/>
              <a:gd name="connsiteX14" fmla="*/ 4660900 w 5283200"/>
              <a:gd name="connsiteY14" fmla="*/ 1748790 h 2828290"/>
              <a:gd name="connsiteX15" fmla="*/ 4933950 w 5283200"/>
              <a:gd name="connsiteY15" fmla="*/ 1590040 h 2828290"/>
              <a:gd name="connsiteX16" fmla="*/ 5276850 w 5283200"/>
              <a:gd name="connsiteY16" fmla="*/ 1456690 h 2828290"/>
              <a:gd name="connsiteX17" fmla="*/ 5283200 w 5283200"/>
              <a:gd name="connsiteY17" fmla="*/ 1151890 h 2828290"/>
              <a:gd name="connsiteX18" fmla="*/ 4838697 w 5283200"/>
              <a:gd name="connsiteY18" fmla="*/ 1223373 h 2828290"/>
              <a:gd name="connsiteX19" fmla="*/ 4387847 w 5283200"/>
              <a:gd name="connsiteY19" fmla="*/ 1293223 h 2828290"/>
              <a:gd name="connsiteX20" fmla="*/ 3943347 w 5283200"/>
              <a:gd name="connsiteY20" fmla="*/ 1617073 h 2828290"/>
              <a:gd name="connsiteX21" fmla="*/ 3498847 w 5283200"/>
              <a:gd name="connsiteY21" fmla="*/ 1769473 h 2828290"/>
              <a:gd name="connsiteX22" fmla="*/ 3022597 w 5283200"/>
              <a:gd name="connsiteY22" fmla="*/ 1813923 h 2828290"/>
              <a:gd name="connsiteX23" fmla="*/ 2559047 w 5283200"/>
              <a:gd name="connsiteY23" fmla="*/ 1852023 h 2828290"/>
              <a:gd name="connsiteX24" fmla="*/ 2095497 w 5283200"/>
              <a:gd name="connsiteY24" fmla="*/ 1794873 h 2828290"/>
              <a:gd name="connsiteX25" fmla="*/ 1739897 w 5283200"/>
              <a:gd name="connsiteY25" fmla="*/ 1794873 h 2828290"/>
              <a:gd name="connsiteX26" fmla="*/ 1320797 w 5283200"/>
              <a:gd name="connsiteY26" fmla="*/ 1744073 h 2828290"/>
              <a:gd name="connsiteX27" fmla="*/ 844547 w 5283200"/>
              <a:gd name="connsiteY27" fmla="*/ 1782173 h 2828290"/>
              <a:gd name="connsiteX28" fmla="*/ 412747 w 5283200"/>
              <a:gd name="connsiteY28" fmla="*/ 1890123 h 2828290"/>
              <a:gd name="connsiteX29" fmla="*/ 878837 w 5283200"/>
              <a:gd name="connsiteY29" fmla="*/ 974453 h 2828290"/>
              <a:gd name="connsiteX30" fmla="*/ 1330960 w 5283200"/>
              <a:gd name="connsiteY30" fmla="*/ 420370 h 2828290"/>
              <a:gd name="connsiteX0" fmla="*/ 918213 w 4870453"/>
              <a:gd name="connsiteY0" fmla="*/ 420370 h 2713990"/>
              <a:gd name="connsiteX1" fmla="*/ 1358903 w 4870453"/>
              <a:gd name="connsiteY1" fmla="*/ 80010 h 2713990"/>
              <a:gd name="connsiteX2" fmla="*/ 1786893 w 4870453"/>
              <a:gd name="connsiteY2" fmla="*/ 0 h 2713990"/>
              <a:gd name="connsiteX3" fmla="*/ 12703 w 4870453"/>
              <a:gd name="connsiteY3" fmla="*/ 2713990 h 2713990"/>
              <a:gd name="connsiteX4" fmla="*/ 469903 w 4870453"/>
              <a:gd name="connsiteY4" fmla="*/ 2631440 h 2713990"/>
              <a:gd name="connsiteX5" fmla="*/ 933453 w 4870453"/>
              <a:gd name="connsiteY5" fmla="*/ 2548890 h 2713990"/>
              <a:gd name="connsiteX6" fmla="*/ 1333503 w 4870453"/>
              <a:gd name="connsiteY6" fmla="*/ 2504440 h 2713990"/>
              <a:gd name="connsiteX7" fmla="*/ 1797053 w 4870453"/>
              <a:gd name="connsiteY7" fmla="*/ 2491740 h 2713990"/>
              <a:gd name="connsiteX8" fmla="*/ 2241553 w 4870453"/>
              <a:gd name="connsiteY8" fmla="*/ 2491740 h 2713990"/>
              <a:gd name="connsiteX9" fmla="*/ 2673353 w 4870453"/>
              <a:gd name="connsiteY9" fmla="*/ 2466340 h 2713990"/>
              <a:gd name="connsiteX10" fmla="*/ 3111503 w 4870453"/>
              <a:gd name="connsiteY10" fmla="*/ 2409190 h 2713990"/>
              <a:gd name="connsiteX11" fmla="*/ 3549653 w 4870453"/>
              <a:gd name="connsiteY11" fmla="*/ 2199640 h 2713990"/>
              <a:gd name="connsiteX12" fmla="*/ 3917953 w 4870453"/>
              <a:gd name="connsiteY12" fmla="*/ 1964690 h 2713990"/>
              <a:gd name="connsiteX13" fmla="*/ 4248153 w 4870453"/>
              <a:gd name="connsiteY13" fmla="*/ 1748790 h 2713990"/>
              <a:gd name="connsiteX14" fmla="*/ 4521203 w 4870453"/>
              <a:gd name="connsiteY14" fmla="*/ 1590040 h 2713990"/>
              <a:gd name="connsiteX15" fmla="*/ 4864103 w 4870453"/>
              <a:gd name="connsiteY15" fmla="*/ 1456690 h 2713990"/>
              <a:gd name="connsiteX16" fmla="*/ 4870453 w 4870453"/>
              <a:gd name="connsiteY16" fmla="*/ 1151890 h 2713990"/>
              <a:gd name="connsiteX17" fmla="*/ 4425950 w 4870453"/>
              <a:gd name="connsiteY17" fmla="*/ 1223373 h 2713990"/>
              <a:gd name="connsiteX18" fmla="*/ 3975100 w 4870453"/>
              <a:gd name="connsiteY18" fmla="*/ 1293223 h 2713990"/>
              <a:gd name="connsiteX19" fmla="*/ 3530600 w 4870453"/>
              <a:gd name="connsiteY19" fmla="*/ 1617073 h 2713990"/>
              <a:gd name="connsiteX20" fmla="*/ 3086100 w 4870453"/>
              <a:gd name="connsiteY20" fmla="*/ 1769473 h 2713990"/>
              <a:gd name="connsiteX21" fmla="*/ 2609850 w 4870453"/>
              <a:gd name="connsiteY21" fmla="*/ 1813923 h 2713990"/>
              <a:gd name="connsiteX22" fmla="*/ 2146300 w 4870453"/>
              <a:gd name="connsiteY22" fmla="*/ 1852023 h 2713990"/>
              <a:gd name="connsiteX23" fmla="*/ 1682750 w 4870453"/>
              <a:gd name="connsiteY23" fmla="*/ 1794873 h 2713990"/>
              <a:gd name="connsiteX24" fmla="*/ 1327150 w 4870453"/>
              <a:gd name="connsiteY24" fmla="*/ 1794873 h 2713990"/>
              <a:gd name="connsiteX25" fmla="*/ 908050 w 4870453"/>
              <a:gd name="connsiteY25" fmla="*/ 1744073 h 2713990"/>
              <a:gd name="connsiteX26" fmla="*/ 431800 w 4870453"/>
              <a:gd name="connsiteY26" fmla="*/ 1782173 h 2713990"/>
              <a:gd name="connsiteX27" fmla="*/ 0 w 4870453"/>
              <a:gd name="connsiteY27" fmla="*/ 1890123 h 2713990"/>
              <a:gd name="connsiteX28" fmla="*/ 466090 w 4870453"/>
              <a:gd name="connsiteY28" fmla="*/ 974453 h 2713990"/>
              <a:gd name="connsiteX29" fmla="*/ 918213 w 4870453"/>
              <a:gd name="connsiteY29" fmla="*/ 420370 h 2713990"/>
              <a:gd name="connsiteX0" fmla="*/ 918213 w 4870453"/>
              <a:gd name="connsiteY0" fmla="*/ 420370 h 2631440"/>
              <a:gd name="connsiteX1" fmla="*/ 1358903 w 4870453"/>
              <a:gd name="connsiteY1" fmla="*/ 80010 h 2631440"/>
              <a:gd name="connsiteX2" fmla="*/ 1786893 w 4870453"/>
              <a:gd name="connsiteY2" fmla="*/ 0 h 2631440"/>
              <a:gd name="connsiteX3" fmla="*/ 469903 w 4870453"/>
              <a:gd name="connsiteY3" fmla="*/ 2631440 h 2631440"/>
              <a:gd name="connsiteX4" fmla="*/ 933453 w 4870453"/>
              <a:gd name="connsiteY4" fmla="*/ 2548890 h 2631440"/>
              <a:gd name="connsiteX5" fmla="*/ 1333503 w 4870453"/>
              <a:gd name="connsiteY5" fmla="*/ 2504440 h 2631440"/>
              <a:gd name="connsiteX6" fmla="*/ 1797053 w 4870453"/>
              <a:gd name="connsiteY6" fmla="*/ 2491740 h 2631440"/>
              <a:gd name="connsiteX7" fmla="*/ 2241553 w 4870453"/>
              <a:gd name="connsiteY7" fmla="*/ 2491740 h 2631440"/>
              <a:gd name="connsiteX8" fmla="*/ 2673353 w 4870453"/>
              <a:gd name="connsiteY8" fmla="*/ 2466340 h 2631440"/>
              <a:gd name="connsiteX9" fmla="*/ 3111503 w 4870453"/>
              <a:gd name="connsiteY9" fmla="*/ 2409190 h 2631440"/>
              <a:gd name="connsiteX10" fmla="*/ 3549653 w 4870453"/>
              <a:gd name="connsiteY10" fmla="*/ 2199640 h 2631440"/>
              <a:gd name="connsiteX11" fmla="*/ 3917953 w 4870453"/>
              <a:gd name="connsiteY11" fmla="*/ 1964690 h 2631440"/>
              <a:gd name="connsiteX12" fmla="*/ 4248153 w 4870453"/>
              <a:gd name="connsiteY12" fmla="*/ 1748790 h 2631440"/>
              <a:gd name="connsiteX13" fmla="*/ 4521203 w 4870453"/>
              <a:gd name="connsiteY13" fmla="*/ 1590040 h 2631440"/>
              <a:gd name="connsiteX14" fmla="*/ 4864103 w 4870453"/>
              <a:gd name="connsiteY14" fmla="*/ 1456690 h 2631440"/>
              <a:gd name="connsiteX15" fmla="*/ 4870453 w 4870453"/>
              <a:gd name="connsiteY15" fmla="*/ 1151890 h 2631440"/>
              <a:gd name="connsiteX16" fmla="*/ 4425950 w 4870453"/>
              <a:gd name="connsiteY16" fmla="*/ 1223373 h 2631440"/>
              <a:gd name="connsiteX17" fmla="*/ 3975100 w 4870453"/>
              <a:gd name="connsiteY17" fmla="*/ 1293223 h 2631440"/>
              <a:gd name="connsiteX18" fmla="*/ 3530600 w 4870453"/>
              <a:gd name="connsiteY18" fmla="*/ 1617073 h 2631440"/>
              <a:gd name="connsiteX19" fmla="*/ 3086100 w 4870453"/>
              <a:gd name="connsiteY19" fmla="*/ 1769473 h 2631440"/>
              <a:gd name="connsiteX20" fmla="*/ 2609850 w 4870453"/>
              <a:gd name="connsiteY20" fmla="*/ 1813923 h 2631440"/>
              <a:gd name="connsiteX21" fmla="*/ 2146300 w 4870453"/>
              <a:gd name="connsiteY21" fmla="*/ 1852023 h 2631440"/>
              <a:gd name="connsiteX22" fmla="*/ 1682750 w 4870453"/>
              <a:gd name="connsiteY22" fmla="*/ 1794873 h 2631440"/>
              <a:gd name="connsiteX23" fmla="*/ 1327150 w 4870453"/>
              <a:gd name="connsiteY23" fmla="*/ 1794873 h 2631440"/>
              <a:gd name="connsiteX24" fmla="*/ 908050 w 4870453"/>
              <a:gd name="connsiteY24" fmla="*/ 1744073 h 2631440"/>
              <a:gd name="connsiteX25" fmla="*/ 431800 w 4870453"/>
              <a:gd name="connsiteY25" fmla="*/ 1782173 h 2631440"/>
              <a:gd name="connsiteX26" fmla="*/ 0 w 4870453"/>
              <a:gd name="connsiteY26" fmla="*/ 1890123 h 2631440"/>
              <a:gd name="connsiteX27" fmla="*/ 466090 w 4870453"/>
              <a:gd name="connsiteY27" fmla="*/ 974453 h 2631440"/>
              <a:gd name="connsiteX28" fmla="*/ 918213 w 4870453"/>
              <a:gd name="connsiteY28" fmla="*/ 420370 h 2631440"/>
              <a:gd name="connsiteX0" fmla="*/ 918213 w 4870453"/>
              <a:gd name="connsiteY0" fmla="*/ 420370 h 2548890"/>
              <a:gd name="connsiteX1" fmla="*/ 1358903 w 4870453"/>
              <a:gd name="connsiteY1" fmla="*/ 80010 h 2548890"/>
              <a:gd name="connsiteX2" fmla="*/ 1786893 w 4870453"/>
              <a:gd name="connsiteY2" fmla="*/ 0 h 2548890"/>
              <a:gd name="connsiteX3" fmla="*/ 933453 w 4870453"/>
              <a:gd name="connsiteY3" fmla="*/ 2548890 h 2548890"/>
              <a:gd name="connsiteX4" fmla="*/ 1333503 w 4870453"/>
              <a:gd name="connsiteY4" fmla="*/ 2504440 h 2548890"/>
              <a:gd name="connsiteX5" fmla="*/ 1797053 w 4870453"/>
              <a:gd name="connsiteY5" fmla="*/ 2491740 h 2548890"/>
              <a:gd name="connsiteX6" fmla="*/ 2241553 w 4870453"/>
              <a:gd name="connsiteY6" fmla="*/ 2491740 h 2548890"/>
              <a:gd name="connsiteX7" fmla="*/ 2673353 w 4870453"/>
              <a:gd name="connsiteY7" fmla="*/ 2466340 h 2548890"/>
              <a:gd name="connsiteX8" fmla="*/ 3111503 w 4870453"/>
              <a:gd name="connsiteY8" fmla="*/ 2409190 h 2548890"/>
              <a:gd name="connsiteX9" fmla="*/ 3549653 w 4870453"/>
              <a:gd name="connsiteY9" fmla="*/ 2199640 h 2548890"/>
              <a:gd name="connsiteX10" fmla="*/ 3917953 w 4870453"/>
              <a:gd name="connsiteY10" fmla="*/ 1964690 h 2548890"/>
              <a:gd name="connsiteX11" fmla="*/ 4248153 w 4870453"/>
              <a:gd name="connsiteY11" fmla="*/ 1748790 h 2548890"/>
              <a:gd name="connsiteX12" fmla="*/ 4521203 w 4870453"/>
              <a:gd name="connsiteY12" fmla="*/ 1590040 h 2548890"/>
              <a:gd name="connsiteX13" fmla="*/ 4864103 w 4870453"/>
              <a:gd name="connsiteY13" fmla="*/ 1456690 h 2548890"/>
              <a:gd name="connsiteX14" fmla="*/ 4870453 w 4870453"/>
              <a:gd name="connsiteY14" fmla="*/ 1151890 h 2548890"/>
              <a:gd name="connsiteX15" fmla="*/ 4425950 w 4870453"/>
              <a:gd name="connsiteY15" fmla="*/ 1223373 h 2548890"/>
              <a:gd name="connsiteX16" fmla="*/ 3975100 w 4870453"/>
              <a:gd name="connsiteY16" fmla="*/ 1293223 h 2548890"/>
              <a:gd name="connsiteX17" fmla="*/ 3530600 w 4870453"/>
              <a:gd name="connsiteY17" fmla="*/ 1617073 h 2548890"/>
              <a:gd name="connsiteX18" fmla="*/ 3086100 w 4870453"/>
              <a:gd name="connsiteY18" fmla="*/ 1769473 h 2548890"/>
              <a:gd name="connsiteX19" fmla="*/ 2609850 w 4870453"/>
              <a:gd name="connsiteY19" fmla="*/ 1813923 h 2548890"/>
              <a:gd name="connsiteX20" fmla="*/ 2146300 w 4870453"/>
              <a:gd name="connsiteY20" fmla="*/ 1852023 h 2548890"/>
              <a:gd name="connsiteX21" fmla="*/ 1682750 w 4870453"/>
              <a:gd name="connsiteY21" fmla="*/ 1794873 h 2548890"/>
              <a:gd name="connsiteX22" fmla="*/ 1327150 w 4870453"/>
              <a:gd name="connsiteY22" fmla="*/ 1794873 h 2548890"/>
              <a:gd name="connsiteX23" fmla="*/ 908050 w 4870453"/>
              <a:gd name="connsiteY23" fmla="*/ 1744073 h 2548890"/>
              <a:gd name="connsiteX24" fmla="*/ 431800 w 4870453"/>
              <a:gd name="connsiteY24" fmla="*/ 1782173 h 2548890"/>
              <a:gd name="connsiteX25" fmla="*/ 0 w 4870453"/>
              <a:gd name="connsiteY25" fmla="*/ 1890123 h 2548890"/>
              <a:gd name="connsiteX26" fmla="*/ 466090 w 4870453"/>
              <a:gd name="connsiteY26" fmla="*/ 974453 h 2548890"/>
              <a:gd name="connsiteX27" fmla="*/ 918213 w 4870453"/>
              <a:gd name="connsiteY27" fmla="*/ 420370 h 2548890"/>
              <a:gd name="connsiteX0" fmla="*/ 918213 w 4870453"/>
              <a:gd name="connsiteY0" fmla="*/ 420370 h 2504440"/>
              <a:gd name="connsiteX1" fmla="*/ 1358903 w 4870453"/>
              <a:gd name="connsiteY1" fmla="*/ 80010 h 2504440"/>
              <a:gd name="connsiteX2" fmla="*/ 1786893 w 4870453"/>
              <a:gd name="connsiteY2" fmla="*/ 0 h 2504440"/>
              <a:gd name="connsiteX3" fmla="*/ 2228853 w 4870453"/>
              <a:gd name="connsiteY3" fmla="*/ 11430 h 2504440"/>
              <a:gd name="connsiteX4" fmla="*/ 1333503 w 4870453"/>
              <a:gd name="connsiteY4" fmla="*/ 2504440 h 2504440"/>
              <a:gd name="connsiteX5" fmla="*/ 1797053 w 4870453"/>
              <a:gd name="connsiteY5" fmla="*/ 2491740 h 2504440"/>
              <a:gd name="connsiteX6" fmla="*/ 2241553 w 4870453"/>
              <a:gd name="connsiteY6" fmla="*/ 2491740 h 2504440"/>
              <a:gd name="connsiteX7" fmla="*/ 2673353 w 4870453"/>
              <a:gd name="connsiteY7" fmla="*/ 2466340 h 2504440"/>
              <a:gd name="connsiteX8" fmla="*/ 3111503 w 4870453"/>
              <a:gd name="connsiteY8" fmla="*/ 2409190 h 2504440"/>
              <a:gd name="connsiteX9" fmla="*/ 3549653 w 4870453"/>
              <a:gd name="connsiteY9" fmla="*/ 2199640 h 2504440"/>
              <a:gd name="connsiteX10" fmla="*/ 3917953 w 4870453"/>
              <a:gd name="connsiteY10" fmla="*/ 1964690 h 2504440"/>
              <a:gd name="connsiteX11" fmla="*/ 4248153 w 4870453"/>
              <a:gd name="connsiteY11" fmla="*/ 1748790 h 2504440"/>
              <a:gd name="connsiteX12" fmla="*/ 4521203 w 4870453"/>
              <a:gd name="connsiteY12" fmla="*/ 1590040 h 2504440"/>
              <a:gd name="connsiteX13" fmla="*/ 4864103 w 4870453"/>
              <a:gd name="connsiteY13" fmla="*/ 1456690 h 2504440"/>
              <a:gd name="connsiteX14" fmla="*/ 4870453 w 4870453"/>
              <a:gd name="connsiteY14" fmla="*/ 1151890 h 2504440"/>
              <a:gd name="connsiteX15" fmla="*/ 4425950 w 4870453"/>
              <a:gd name="connsiteY15" fmla="*/ 1223373 h 2504440"/>
              <a:gd name="connsiteX16" fmla="*/ 3975100 w 4870453"/>
              <a:gd name="connsiteY16" fmla="*/ 1293223 h 2504440"/>
              <a:gd name="connsiteX17" fmla="*/ 3530600 w 4870453"/>
              <a:gd name="connsiteY17" fmla="*/ 1617073 h 2504440"/>
              <a:gd name="connsiteX18" fmla="*/ 3086100 w 4870453"/>
              <a:gd name="connsiteY18" fmla="*/ 1769473 h 2504440"/>
              <a:gd name="connsiteX19" fmla="*/ 2609850 w 4870453"/>
              <a:gd name="connsiteY19" fmla="*/ 1813923 h 2504440"/>
              <a:gd name="connsiteX20" fmla="*/ 2146300 w 4870453"/>
              <a:gd name="connsiteY20" fmla="*/ 1852023 h 2504440"/>
              <a:gd name="connsiteX21" fmla="*/ 1682750 w 4870453"/>
              <a:gd name="connsiteY21" fmla="*/ 1794873 h 2504440"/>
              <a:gd name="connsiteX22" fmla="*/ 1327150 w 4870453"/>
              <a:gd name="connsiteY22" fmla="*/ 1794873 h 2504440"/>
              <a:gd name="connsiteX23" fmla="*/ 908050 w 4870453"/>
              <a:gd name="connsiteY23" fmla="*/ 1744073 h 2504440"/>
              <a:gd name="connsiteX24" fmla="*/ 431800 w 4870453"/>
              <a:gd name="connsiteY24" fmla="*/ 1782173 h 2504440"/>
              <a:gd name="connsiteX25" fmla="*/ 0 w 4870453"/>
              <a:gd name="connsiteY25" fmla="*/ 1890123 h 2504440"/>
              <a:gd name="connsiteX26" fmla="*/ 466090 w 4870453"/>
              <a:gd name="connsiteY26" fmla="*/ 974453 h 2504440"/>
              <a:gd name="connsiteX27" fmla="*/ 918213 w 4870453"/>
              <a:gd name="connsiteY27" fmla="*/ 420370 h 2504440"/>
              <a:gd name="connsiteX0" fmla="*/ 918213 w 4870453"/>
              <a:gd name="connsiteY0" fmla="*/ 420370 h 2491740"/>
              <a:gd name="connsiteX1" fmla="*/ 1358903 w 4870453"/>
              <a:gd name="connsiteY1" fmla="*/ 80010 h 2491740"/>
              <a:gd name="connsiteX2" fmla="*/ 1786893 w 4870453"/>
              <a:gd name="connsiteY2" fmla="*/ 0 h 2491740"/>
              <a:gd name="connsiteX3" fmla="*/ 2228853 w 4870453"/>
              <a:gd name="connsiteY3" fmla="*/ 11430 h 2491740"/>
              <a:gd name="connsiteX4" fmla="*/ 2644143 w 4870453"/>
              <a:gd name="connsiteY4" fmla="*/ 127000 h 2491740"/>
              <a:gd name="connsiteX5" fmla="*/ 1797053 w 4870453"/>
              <a:gd name="connsiteY5" fmla="*/ 2491740 h 2491740"/>
              <a:gd name="connsiteX6" fmla="*/ 2241553 w 4870453"/>
              <a:gd name="connsiteY6" fmla="*/ 2491740 h 2491740"/>
              <a:gd name="connsiteX7" fmla="*/ 2673353 w 4870453"/>
              <a:gd name="connsiteY7" fmla="*/ 2466340 h 2491740"/>
              <a:gd name="connsiteX8" fmla="*/ 3111503 w 4870453"/>
              <a:gd name="connsiteY8" fmla="*/ 2409190 h 2491740"/>
              <a:gd name="connsiteX9" fmla="*/ 3549653 w 4870453"/>
              <a:gd name="connsiteY9" fmla="*/ 2199640 h 2491740"/>
              <a:gd name="connsiteX10" fmla="*/ 3917953 w 4870453"/>
              <a:gd name="connsiteY10" fmla="*/ 1964690 h 2491740"/>
              <a:gd name="connsiteX11" fmla="*/ 4248153 w 4870453"/>
              <a:gd name="connsiteY11" fmla="*/ 1748790 h 2491740"/>
              <a:gd name="connsiteX12" fmla="*/ 4521203 w 4870453"/>
              <a:gd name="connsiteY12" fmla="*/ 1590040 h 2491740"/>
              <a:gd name="connsiteX13" fmla="*/ 4864103 w 4870453"/>
              <a:gd name="connsiteY13" fmla="*/ 1456690 h 2491740"/>
              <a:gd name="connsiteX14" fmla="*/ 4870453 w 4870453"/>
              <a:gd name="connsiteY14" fmla="*/ 1151890 h 2491740"/>
              <a:gd name="connsiteX15" fmla="*/ 4425950 w 4870453"/>
              <a:gd name="connsiteY15" fmla="*/ 1223373 h 2491740"/>
              <a:gd name="connsiteX16" fmla="*/ 3975100 w 4870453"/>
              <a:gd name="connsiteY16" fmla="*/ 1293223 h 2491740"/>
              <a:gd name="connsiteX17" fmla="*/ 3530600 w 4870453"/>
              <a:gd name="connsiteY17" fmla="*/ 1617073 h 2491740"/>
              <a:gd name="connsiteX18" fmla="*/ 3086100 w 4870453"/>
              <a:gd name="connsiteY18" fmla="*/ 1769473 h 2491740"/>
              <a:gd name="connsiteX19" fmla="*/ 2609850 w 4870453"/>
              <a:gd name="connsiteY19" fmla="*/ 1813923 h 2491740"/>
              <a:gd name="connsiteX20" fmla="*/ 2146300 w 4870453"/>
              <a:gd name="connsiteY20" fmla="*/ 1852023 h 2491740"/>
              <a:gd name="connsiteX21" fmla="*/ 1682750 w 4870453"/>
              <a:gd name="connsiteY21" fmla="*/ 1794873 h 2491740"/>
              <a:gd name="connsiteX22" fmla="*/ 1327150 w 4870453"/>
              <a:gd name="connsiteY22" fmla="*/ 1794873 h 2491740"/>
              <a:gd name="connsiteX23" fmla="*/ 908050 w 4870453"/>
              <a:gd name="connsiteY23" fmla="*/ 1744073 h 2491740"/>
              <a:gd name="connsiteX24" fmla="*/ 431800 w 4870453"/>
              <a:gd name="connsiteY24" fmla="*/ 1782173 h 2491740"/>
              <a:gd name="connsiteX25" fmla="*/ 0 w 4870453"/>
              <a:gd name="connsiteY25" fmla="*/ 1890123 h 2491740"/>
              <a:gd name="connsiteX26" fmla="*/ 466090 w 4870453"/>
              <a:gd name="connsiteY26" fmla="*/ 974453 h 2491740"/>
              <a:gd name="connsiteX27" fmla="*/ 918213 w 4870453"/>
              <a:gd name="connsiteY27" fmla="*/ 420370 h 2491740"/>
              <a:gd name="connsiteX0" fmla="*/ 918213 w 4870453"/>
              <a:gd name="connsiteY0" fmla="*/ 420370 h 2491740"/>
              <a:gd name="connsiteX1" fmla="*/ 1358903 w 4870453"/>
              <a:gd name="connsiteY1" fmla="*/ 80010 h 2491740"/>
              <a:gd name="connsiteX2" fmla="*/ 1786893 w 4870453"/>
              <a:gd name="connsiteY2" fmla="*/ 0 h 2491740"/>
              <a:gd name="connsiteX3" fmla="*/ 2228853 w 4870453"/>
              <a:gd name="connsiteY3" fmla="*/ 11430 h 2491740"/>
              <a:gd name="connsiteX4" fmla="*/ 2644143 w 4870453"/>
              <a:gd name="connsiteY4" fmla="*/ 127000 h 2491740"/>
              <a:gd name="connsiteX5" fmla="*/ 2241553 w 4870453"/>
              <a:gd name="connsiteY5" fmla="*/ 2491740 h 2491740"/>
              <a:gd name="connsiteX6" fmla="*/ 2673353 w 4870453"/>
              <a:gd name="connsiteY6" fmla="*/ 2466340 h 2491740"/>
              <a:gd name="connsiteX7" fmla="*/ 3111503 w 4870453"/>
              <a:gd name="connsiteY7" fmla="*/ 2409190 h 2491740"/>
              <a:gd name="connsiteX8" fmla="*/ 3549653 w 4870453"/>
              <a:gd name="connsiteY8" fmla="*/ 2199640 h 2491740"/>
              <a:gd name="connsiteX9" fmla="*/ 3917953 w 4870453"/>
              <a:gd name="connsiteY9" fmla="*/ 1964690 h 2491740"/>
              <a:gd name="connsiteX10" fmla="*/ 4248153 w 4870453"/>
              <a:gd name="connsiteY10" fmla="*/ 1748790 h 2491740"/>
              <a:gd name="connsiteX11" fmla="*/ 4521203 w 4870453"/>
              <a:gd name="connsiteY11" fmla="*/ 1590040 h 2491740"/>
              <a:gd name="connsiteX12" fmla="*/ 4864103 w 4870453"/>
              <a:gd name="connsiteY12" fmla="*/ 1456690 h 2491740"/>
              <a:gd name="connsiteX13" fmla="*/ 4870453 w 4870453"/>
              <a:gd name="connsiteY13" fmla="*/ 1151890 h 2491740"/>
              <a:gd name="connsiteX14" fmla="*/ 4425950 w 4870453"/>
              <a:gd name="connsiteY14" fmla="*/ 1223373 h 2491740"/>
              <a:gd name="connsiteX15" fmla="*/ 3975100 w 4870453"/>
              <a:gd name="connsiteY15" fmla="*/ 1293223 h 2491740"/>
              <a:gd name="connsiteX16" fmla="*/ 3530600 w 4870453"/>
              <a:gd name="connsiteY16" fmla="*/ 1617073 h 2491740"/>
              <a:gd name="connsiteX17" fmla="*/ 3086100 w 4870453"/>
              <a:gd name="connsiteY17" fmla="*/ 1769473 h 2491740"/>
              <a:gd name="connsiteX18" fmla="*/ 2609850 w 4870453"/>
              <a:gd name="connsiteY18" fmla="*/ 1813923 h 2491740"/>
              <a:gd name="connsiteX19" fmla="*/ 2146300 w 4870453"/>
              <a:gd name="connsiteY19" fmla="*/ 1852023 h 2491740"/>
              <a:gd name="connsiteX20" fmla="*/ 1682750 w 4870453"/>
              <a:gd name="connsiteY20" fmla="*/ 1794873 h 2491740"/>
              <a:gd name="connsiteX21" fmla="*/ 1327150 w 4870453"/>
              <a:gd name="connsiteY21" fmla="*/ 1794873 h 2491740"/>
              <a:gd name="connsiteX22" fmla="*/ 908050 w 4870453"/>
              <a:gd name="connsiteY22" fmla="*/ 1744073 h 2491740"/>
              <a:gd name="connsiteX23" fmla="*/ 431800 w 4870453"/>
              <a:gd name="connsiteY23" fmla="*/ 1782173 h 2491740"/>
              <a:gd name="connsiteX24" fmla="*/ 0 w 4870453"/>
              <a:gd name="connsiteY24" fmla="*/ 1890123 h 2491740"/>
              <a:gd name="connsiteX25" fmla="*/ 466090 w 4870453"/>
              <a:gd name="connsiteY25" fmla="*/ 974453 h 2491740"/>
              <a:gd name="connsiteX26" fmla="*/ 918213 w 4870453"/>
              <a:gd name="connsiteY26" fmla="*/ 420370 h 2491740"/>
              <a:gd name="connsiteX0" fmla="*/ 918213 w 4870453"/>
              <a:gd name="connsiteY0" fmla="*/ 420370 h 2466340"/>
              <a:gd name="connsiteX1" fmla="*/ 1358903 w 4870453"/>
              <a:gd name="connsiteY1" fmla="*/ 80010 h 2466340"/>
              <a:gd name="connsiteX2" fmla="*/ 1786893 w 4870453"/>
              <a:gd name="connsiteY2" fmla="*/ 0 h 2466340"/>
              <a:gd name="connsiteX3" fmla="*/ 2228853 w 4870453"/>
              <a:gd name="connsiteY3" fmla="*/ 11430 h 2466340"/>
              <a:gd name="connsiteX4" fmla="*/ 2644143 w 4870453"/>
              <a:gd name="connsiteY4" fmla="*/ 127000 h 2466340"/>
              <a:gd name="connsiteX5" fmla="*/ 3034033 w 4870453"/>
              <a:gd name="connsiteY5" fmla="*/ 266700 h 2466340"/>
              <a:gd name="connsiteX6" fmla="*/ 2673353 w 4870453"/>
              <a:gd name="connsiteY6" fmla="*/ 2466340 h 2466340"/>
              <a:gd name="connsiteX7" fmla="*/ 3111503 w 4870453"/>
              <a:gd name="connsiteY7" fmla="*/ 2409190 h 2466340"/>
              <a:gd name="connsiteX8" fmla="*/ 3549653 w 4870453"/>
              <a:gd name="connsiteY8" fmla="*/ 2199640 h 2466340"/>
              <a:gd name="connsiteX9" fmla="*/ 3917953 w 4870453"/>
              <a:gd name="connsiteY9" fmla="*/ 1964690 h 2466340"/>
              <a:gd name="connsiteX10" fmla="*/ 4248153 w 4870453"/>
              <a:gd name="connsiteY10" fmla="*/ 1748790 h 2466340"/>
              <a:gd name="connsiteX11" fmla="*/ 4521203 w 4870453"/>
              <a:gd name="connsiteY11" fmla="*/ 1590040 h 2466340"/>
              <a:gd name="connsiteX12" fmla="*/ 4864103 w 4870453"/>
              <a:gd name="connsiteY12" fmla="*/ 1456690 h 2466340"/>
              <a:gd name="connsiteX13" fmla="*/ 4870453 w 4870453"/>
              <a:gd name="connsiteY13" fmla="*/ 1151890 h 2466340"/>
              <a:gd name="connsiteX14" fmla="*/ 4425950 w 4870453"/>
              <a:gd name="connsiteY14" fmla="*/ 1223373 h 2466340"/>
              <a:gd name="connsiteX15" fmla="*/ 3975100 w 4870453"/>
              <a:gd name="connsiteY15" fmla="*/ 1293223 h 2466340"/>
              <a:gd name="connsiteX16" fmla="*/ 3530600 w 4870453"/>
              <a:gd name="connsiteY16" fmla="*/ 1617073 h 2466340"/>
              <a:gd name="connsiteX17" fmla="*/ 3086100 w 4870453"/>
              <a:gd name="connsiteY17" fmla="*/ 1769473 h 2466340"/>
              <a:gd name="connsiteX18" fmla="*/ 2609850 w 4870453"/>
              <a:gd name="connsiteY18" fmla="*/ 1813923 h 2466340"/>
              <a:gd name="connsiteX19" fmla="*/ 2146300 w 4870453"/>
              <a:gd name="connsiteY19" fmla="*/ 1852023 h 2466340"/>
              <a:gd name="connsiteX20" fmla="*/ 1682750 w 4870453"/>
              <a:gd name="connsiteY20" fmla="*/ 1794873 h 2466340"/>
              <a:gd name="connsiteX21" fmla="*/ 1327150 w 4870453"/>
              <a:gd name="connsiteY21" fmla="*/ 1794873 h 2466340"/>
              <a:gd name="connsiteX22" fmla="*/ 908050 w 4870453"/>
              <a:gd name="connsiteY22" fmla="*/ 1744073 h 2466340"/>
              <a:gd name="connsiteX23" fmla="*/ 431800 w 4870453"/>
              <a:gd name="connsiteY23" fmla="*/ 1782173 h 2466340"/>
              <a:gd name="connsiteX24" fmla="*/ 0 w 4870453"/>
              <a:gd name="connsiteY24" fmla="*/ 1890123 h 2466340"/>
              <a:gd name="connsiteX25" fmla="*/ 466090 w 4870453"/>
              <a:gd name="connsiteY25" fmla="*/ 974453 h 2466340"/>
              <a:gd name="connsiteX26" fmla="*/ 918213 w 4870453"/>
              <a:gd name="connsiteY26" fmla="*/ 420370 h 2466340"/>
              <a:gd name="connsiteX0" fmla="*/ 918213 w 4870453"/>
              <a:gd name="connsiteY0" fmla="*/ 420370 h 2409190"/>
              <a:gd name="connsiteX1" fmla="*/ 1358903 w 4870453"/>
              <a:gd name="connsiteY1" fmla="*/ 80010 h 2409190"/>
              <a:gd name="connsiteX2" fmla="*/ 1786893 w 4870453"/>
              <a:gd name="connsiteY2" fmla="*/ 0 h 2409190"/>
              <a:gd name="connsiteX3" fmla="*/ 2228853 w 4870453"/>
              <a:gd name="connsiteY3" fmla="*/ 11430 h 2409190"/>
              <a:gd name="connsiteX4" fmla="*/ 2644143 w 4870453"/>
              <a:gd name="connsiteY4" fmla="*/ 127000 h 2409190"/>
              <a:gd name="connsiteX5" fmla="*/ 3034033 w 4870453"/>
              <a:gd name="connsiteY5" fmla="*/ 266700 h 2409190"/>
              <a:gd name="connsiteX6" fmla="*/ 3458213 w 4870453"/>
              <a:gd name="connsiteY6" fmla="*/ 393700 h 2409190"/>
              <a:gd name="connsiteX7" fmla="*/ 3111503 w 4870453"/>
              <a:gd name="connsiteY7" fmla="*/ 2409190 h 2409190"/>
              <a:gd name="connsiteX8" fmla="*/ 3549653 w 4870453"/>
              <a:gd name="connsiteY8" fmla="*/ 2199640 h 2409190"/>
              <a:gd name="connsiteX9" fmla="*/ 3917953 w 4870453"/>
              <a:gd name="connsiteY9" fmla="*/ 1964690 h 2409190"/>
              <a:gd name="connsiteX10" fmla="*/ 4248153 w 4870453"/>
              <a:gd name="connsiteY10" fmla="*/ 1748790 h 2409190"/>
              <a:gd name="connsiteX11" fmla="*/ 4521203 w 4870453"/>
              <a:gd name="connsiteY11" fmla="*/ 1590040 h 2409190"/>
              <a:gd name="connsiteX12" fmla="*/ 4864103 w 4870453"/>
              <a:gd name="connsiteY12" fmla="*/ 1456690 h 2409190"/>
              <a:gd name="connsiteX13" fmla="*/ 4870453 w 4870453"/>
              <a:gd name="connsiteY13" fmla="*/ 1151890 h 2409190"/>
              <a:gd name="connsiteX14" fmla="*/ 4425950 w 4870453"/>
              <a:gd name="connsiteY14" fmla="*/ 1223373 h 2409190"/>
              <a:gd name="connsiteX15" fmla="*/ 3975100 w 4870453"/>
              <a:gd name="connsiteY15" fmla="*/ 1293223 h 2409190"/>
              <a:gd name="connsiteX16" fmla="*/ 3530600 w 4870453"/>
              <a:gd name="connsiteY16" fmla="*/ 1617073 h 2409190"/>
              <a:gd name="connsiteX17" fmla="*/ 3086100 w 4870453"/>
              <a:gd name="connsiteY17" fmla="*/ 1769473 h 2409190"/>
              <a:gd name="connsiteX18" fmla="*/ 2609850 w 4870453"/>
              <a:gd name="connsiteY18" fmla="*/ 1813923 h 2409190"/>
              <a:gd name="connsiteX19" fmla="*/ 2146300 w 4870453"/>
              <a:gd name="connsiteY19" fmla="*/ 1852023 h 2409190"/>
              <a:gd name="connsiteX20" fmla="*/ 1682750 w 4870453"/>
              <a:gd name="connsiteY20" fmla="*/ 1794873 h 2409190"/>
              <a:gd name="connsiteX21" fmla="*/ 1327150 w 4870453"/>
              <a:gd name="connsiteY21" fmla="*/ 1794873 h 2409190"/>
              <a:gd name="connsiteX22" fmla="*/ 908050 w 4870453"/>
              <a:gd name="connsiteY22" fmla="*/ 1744073 h 2409190"/>
              <a:gd name="connsiteX23" fmla="*/ 431800 w 4870453"/>
              <a:gd name="connsiteY23" fmla="*/ 1782173 h 2409190"/>
              <a:gd name="connsiteX24" fmla="*/ 0 w 4870453"/>
              <a:gd name="connsiteY24" fmla="*/ 1890123 h 2409190"/>
              <a:gd name="connsiteX25" fmla="*/ 466090 w 4870453"/>
              <a:gd name="connsiteY25" fmla="*/ 974453 h 2409190"/>
              <a:gd name="connsiteX26" fmla="*/ 918213 w 4870453"/>
              <a:gd name="connsiteY26" fmla="*/ 420370 h 2409190"/>
              <a:gd name="connsiteX0" fmla="*/ 918213 w 4870453"/>
              <a:gd name="connsiteY0" fmla="*/ 420370 h 2201546"/>
              <a:gd name="connsiteX1" fmla="*/ 1358903 w 4870453"/>
              <a:gd name="connsiteY1" fmla="*/ 80010 h 2201546"/>
              <a:gd name="connsiteX2" fmla="*/ 1786893 w 4870453"/>
              <a:gd name="connsiteY2" fmla="*/ 0 h 2201546"/>
              <a:gd name="connsiteX3" fmla="*/ 2228853 w 4870453"/>
              <a:gd name="connsiteY3" fmla="*/ 11430 h 2201546"/>
              <a:gd name="connsiteX4" fmla="*/ 2644143 w 4870453"/>
              <a:gd name="connsiteY4" fmla="*/ 127000 h 2201546"/>
              <a:gd name="connsiteX5" fmla="*/ 3034033 w 4870453"/>
              <a:gd name="connsiteY5" fmla="*/ 266700 h 2201546"/>
              <a:gd name="connsiteX6" fmla="*/ 3458213 w 4870453"/>
              <a:gd name="connsiteY6" fmla="*/ 393700 h 2201546"/>
              <a:gd name="connsiteX7" fmla="*/ 3881123 w 4870453"/>
              <a:gd name="connsiteY7" fmla="*/ 466090 h 2201546"/>
              <a:gd name="connsiteX8" fmla="*/ 3549653 w 4870453"/>
              <a:gd name="connsiteY8" fmla="*/ 2199640 h 2201546"/>
              <a:gd name="connsiteX9" fmla="*/ 3917953 w 4870453"/>
              <a:gd name="connsiteY9" fmla="*/ 1964690 h 2201546"/>
              <a:gd name="connsiteX10" fmla="*/ 4248153 w 4870453"/>
              <a:gd name="connsiteY10" fmla="*/ 1748790 h 2201546"/>
              <a:gd name="connsiteX11" fmla="*/ 4521203 w 4870453"/>
              <a:gd name="connsiteY11" fmla="*/ 1590040 h 2201546"/>
              <a:gd name="connsiteX12" fmla="*/ 4864103 w 4870453"/>
              <a:gd name="connsiteY12" fmla="*/ 1456690 h 2201546"/>
              <a:gd name="connsiteX13" fmla="*/ 4870453 w 4870453"/>
              <a:gd name="connsiteY13" fmla="*/ 1151890 h 2201546"/>
              <a:gd name="connsiteX14" fmla="*/ 4425950 w 4870453"/>
              <a:gd name="connsiteY14" fmla="*/ 1223373 h 2201546"/>
              <a:gd name="connsiteX15" fmla="*/ 3975100 w 4870453"/>
              <a:gd name="connsiteY15" fmla="*/ 1293223 h 2201546"/>
              <a:gd name="connsiteX16" fmla="*/ 3530600 w 4870453"/>
              <a:gd name="connsiteY16" fmla="*/ 1617073 h 2201546"/>
              <a:gd name="connsiteX17" fmla="*/ 3086100 w 4870453"/>
              <a:gd name="connsiteY17" fmla="*/ 1769473 h 2201546"/>
              <a:gd name="connsiteX18" fmla="*/ 2609850 w 4870453"/>
              <a:gd name="connsiteY18" fmla="*/ 1813923 h 2201546"/>
              <a:gd name="connsiteX19" fmla="*/ 2146300 w 4870453"/>
              <a:gd name="connsiteY19" fmla="*/ 1852023 h 2201546"/>
              <a:gd name="connsiteX20" fmla="*/ 1682750 w 4870453"/>
              <a:gd name="connsiteY20" fmla="*/ 1794873 h 2201546"/>
              <a:gd name="connsiteX21" fmla="*/ 1327150 w 4870453"/>
              <a:gd name="connsiteY21" fmla="*/ 1794873 h 2201546"/>
              <a:gd name="connsiteX22" fmla="*/ 908050 w 4870453"/>
              <a:gd name="connsiteY22" fmla="*/ 1744073 h 2201546"/>
              <a:gd name="connsiteX23" fmla="*/ 431800 w 4870453"/>
              <a:gd name="connsiteY23" fmla="*/ 1782173 h 2201546"/>
              <a:gd name="connsiteX24" fmla="*/ 0 w 4870453"/>
              <a:gd name="connsiteY24" fmla="*/ 1890123 h 2201546"/>
              <a:gd name="connsiteX25" fmla="*/ 466090 w 4870453"/>
              <a:gd name="connsiteY25" fmla="*/ 974453 h 2201546"/>
              <a:gd name="connsiteX26" fmla="*/ 918213 w 4870453"/>
              <a:gd name="connsiteY26" fmla="*/ 420370 h 2201546"/>
              <a:gd name="connsiteX0" fmla="*/ 918213 w 4870453"/>
              <a:gd name="connsiteY0" fmla="*/ 420370 h 2199640"/>
              <a:gd name="connsiteX1" fmla="*/ 1358903 w 4870453"/>
              <a:gd name="connsiteY1" fmla="*/ 80010 h 2199640"/>
              <a:gd name="connsiteX2" fmla="*/ 1786893 w 4870453"/>
              <a:gd name="connsiteY2" fmla="*/ 0 h 2199640"/>
              <a:gd name="connsiteX3" fmla="*/ 2228853 w 4870453"/>
              <a:gd name="connsiteY3" fmla="*/ 11430 h 2199640"/>
              <a:gd name="connsiteX4" fmla="*/ 2644143 w 4870453"/>
              <a:gd name="connsiteY4" fmla="*/ 127000 h 2199640"/>
              <a:gd name="connsiteX5" fmla="*/ 3034033 w 4870453"/>
              <a:gd name="connsiteY5" fmla="*/ 266700 h 2199640"/>
              <a:gd name="connsiteX6" fmla="*/ 3458213 w 4870453"/>
              <a:gd name="connsiteY6" fmla="*/ 393700 h 2199640"/>
              <a:gd name="connsiteX7" fmla="*/ 3881123 w 4870453"/>
              <a:gd name="connsiteY7" fmla="*/ 466090 h 2199640"/>
              <a:gd name="connsiteX8" fmla="*/ 3549653 w 4870453"/>
              <a:gd name="connsiteY8" fmla="*/ 2199640 h 2199640"/>
              <a:gd name="connsiteX9" fmla="*/ 3917953 w 4870453"/>
              <a:gd name="connsiteY9" fmla="*/ 1964690 h 2199640"/>
              <a:gd name="connsiteX10" fmla="*/ 4248153 w 4870453"/>
              <a:gd name="connsiteY10" fmla="*/ 1748790 h 2199640"/>
              <a:gd name="connsiteX11" fmla="*/ 4521203 w 4870453"/>
              <a:gd name="connsiteY11" fmla="*/ 1590040 h 2199640"/>
              <a:gd name="connsiteX12" fmla="*/ 4864103 w 4870453"/>
              <a:gd name="connsiteY12" fmla="*/ 1456690 h 2199640"/>
              <a:gd name="connsiteX13" fmla="*/ 4870453 w 4870453"/>
              <a:gd name="connsiteY13" fmla="*/ 1151890 h 2199640"/>
              <a:gd name="connsiteX14" fmla="*/ 4425950 w 4870453"/>
              <a:gd name="connsiteY14" fmla="*/ 1223373 h 2199640"/>
              <a:gd name="connsiteX15" fmla="*/ 3975100 w 4870453"/>
              <a:gd name="connsiteY15" fmla="*/ 1293223 h 2199640"/>
              <a:gd name="connsiteX16" fmla="*/ 3530600 w 4870453"/>
              <a:gd name="connsiteY16" fmla="*/ 1617073 h 2199640"/>
              <a:gd name="connsiteX17" fmla="*/ 3086100 w 4870453"/>
              <a:gd name="connsiteY17" fmla="*/ 1769473 h 2199640"/>
              <a:gd name="connsiteX18" fmla="*/ 2609850 w 4870453"/>
              <a:gd name="connsiteY18" fmla="*/ 1813923 h 2199640"/>
              <a:gd name="connsiteX19" fmla="*/ 2146300 w 4870453"/>
              <a:gd name="connsiteY19" fmla="*/ 1852023 h 2199640"/>
              <a:gd name="connsiteX20" fmla="*/ 1682750 w 4870453"/>
              <a:gd name="connsiteY20" fmla="*/ 1794873 h 2199640"/>
              <a:gd name="connsiteX21" fmla="*/ 1327150 w 4870453"/>
              <a:gd name="connsiteY21" fmla="*/ 1794873 h 2199640"/>
              <a:gd name="connsiteX22" fmla="*/ 908050 w 4870453"/>
              <a:gd name="connsiteY22" fmla="*/ 1744073 h 2199640"/>
              <a:gd name="connsiteX23" fmla="*/ 431800 w 4870453"/>
              <a:gd name="connsiteY23" fmla="*/ 1782173 h 2199640"/>
              <a:gd name="connsiteX24" fmla="*/ 0 w 4870453"/>
              <a:gd name="connsiteY24" fmla="*/ 1890123 h 2199640"/>
              <a:gd name="connsiteX25" fmla="*/ 466090 w 4870453"/>
              <a:gd name="connsiteY25" fmla="*/ 974453 h 2199640"/>
              <a:gd name="connsiteX26" fmla="*/ 918213 w 4870453"/>
              <a:gd name="connsiteY26" fmla="*/ 420370 h 2199640"/>
              <a:gd name="connsiteX0" fmla="*/ 918213 w 4870453"/>
              <a:gd name="connsiteY0" fmla="*/ 420370 h 1964690"/>
              <a:gd name="connsiteX1" fmla="*/ 1358903 w 4870453"/>
              <a:gd name="connsiteY1" fmla="*/ 80010 h 1964690"/>
              <a:gd name="connsiteX2" fmla="*/ 1786893 w 4870453"/>
              <a:gd name="connsiteY2" fmla="*/ 0 h 1964690"/>
              <a:gd name="connsiteX3" fmla="*/ 2228853 w 4870453"/>
              <a:gd name="connsiteY3" fmla="*/ 11430 h 1964690"/>
              <a:gd name="connsiteX4" fmla="*/ 2644143 w 4870453"/>
              <a:gd name="connsiteY4" fmla="*/ 127000 h 1964690"/>
              <a:gd name="connsiteX5" fmla="*/ 3034033 w 4870453"/>
              <a:gd name="connsiteY5" fmla="*/ 266700 h 1964690"/>
              <a:gd name="connsiteX6" fmla="*/ 3458213 w 4870453"/>
              <a:gd name="connsiteY6" fmla="*/ 393700 h 1964690"/>
              <a:gd name="connsiteX7" fmla="*/ 3881123 w 4870453"/>
              <a:gd name="connsiteY7" fmla="*/ 466090 h 1964690"/>
              <a:gd name="connsiteX8" fmla="*/ 4227833 w 4870453"/>
              <a:gd name="connsiteY8" fmla="*/ 492760 h 1964690"/>
              <a:gd name="connsiteX9" fmla="*/ 3917953 w 4870453"/>
              <a:gd name="connsiteY9" fmla="*/ 1964690 h 1964690"/>
              <a:gd name="connsiteX10" fmla="*/ 4248153 w 4870453"/>
              <a:gd name="connsiteY10" fmla="*/ 1748790 h 1964690"/>
              <a:gd name="connsiteX11" fmla="*/ 4521203 w 4870453"/>
              <a:gd name="connsiteY11" fmla="*/ 1590040 h 1964690"/>
              <a:gd name="connsiteX12" fmla="*/ 4864103 w 4870453"/>
              <a:gd name="connsiteY12" fmla="*/ 1456690 h 1964690"/>
              <a:gd name="connsiteX13" fmla="*/ 4870453 w 4870453"/>
              <a:gd name="connsiteY13" fmla="*/ 1151890 h 1964690"/>
              <a:gd name="connsiteX14" fmla="*/ 4425950 w 4870453"/>
              <a:gd name="connsiteY14" fmla="*/ 1223373 h 1964690"/>
              <a:gd name="connsiteX15" fmla="*/ 3975100 w 4870453"/>
              <a:gd name="connsiteY15" fmla="*/ 1293223 h 1964690"/>
              <a:gd name="connsiteX16" fmla="*/ 3530600 w 4870453"/>
              <a:gd name="connsiteY16" fmla="*/ 1617073 h 1964690"/>
              <a:gd name="connsiteX17" fmla="*/ 3086100 w 4870453"/>
              <a:gd name="connsiteY17" fmla="*/ 1769473 h 1964690"/>
              <a:gd name="connsiteX18" fmla="*/ 2609850 w 4870453"/>
              <a:gd name="connsiteY18" fmla="*/ 1813923 h 1964690"/>
              <a:gd name="connsiteX19" fmla="*/ 2146300 w 4870453"/>
              <a:gd name="connsiteY19" fmla="*/ 1852023 h 1964690"/>
              <a:gd name="connsiteX20" fmla="*/ 1682750 w 4870453"/>
              <a:gd name="connsiteY20" fmla="*/ 1794873 h 1964690"/>
              <a:gd name="connsiteX21" fmla="*/ 1327150 w 4870453"/>
              <a:gd name="connsiteY21" fmla="*/ 1794873 h 1964690"/>
              <a:gd name="connsiteX22" fmla="*/ 908050 w 4870453"/>
              <a:gd name="connsiteY22" fmla="*/ 1744073 h 1964690"/>
              <a:gd name="connsiteX23" fmla="*/ 431800 w 4870453"/>
              <a:gd name="connsiteY23" fmla="*/ 1782173 h 1964690"/>
              <a:gd name="connsiteX24" fmla="*/ 0 w 4870453"/>
              <a:gd name="connsiteY24" fmla="*/ 1890123 h 1964690"/>
              <a:gd name="connsiteX25" fmla="*/ 466090 w 4870453"/>
              <a:gd name="connsiteY25" fmla="*/ 974453 h 1964690"/>
              <a:gd name="connsiteX26" fmla="*/ 918213 w 4870453"/>
              <a:gd name="connsiteY26" fmla="*/ 420370 h 1964690"/>
              <a:gd name="connsiteX0" fmla="*/ 918213 w 4870453"/>
              <a:gd name="connsiteY0" fmla="*/ 420370 h 1890123"/>
              <a:gd name="connsiteX1" fmla="*/ 1358903 w 4870453"/>
              <a:gd name="connsiteY1" fmla="*/ 80010 h 1890123"/>
              <a:gd name="connsiteX2" fmla="*/ 1786893 w 4870453"/>
              <a:gd name="connsiteY2" fmla="*/ 0 h 1890123"/>
              <a:gd name="connsiteX3" fmla="*/ 2228853 w 4870453"/>
              <a:gd name="connsiteY3" fmla="*/ 11430 h 1890123"/>
              <a:gd name="connsiteX4" fmla="*/ 2644143 w 4870453"/>
              <a:gd name="connsiteY4" fmla="*/ 127000 h 1890123"/>
              <a:gd name="connsiteX5" fmla="*/ 3034033 w 4870453"/>
              <a:gd name="connsiteY5" fmla="*/ 266700 h 1890123"/>
              <a:gd name="connsiteX6" fmla="*/ 3458213 w 4870453"/>
              <a:gd name="connsiteY6" fmla="*/ 393700 h 1890123"/>
              <a:gd name="connsiteX7" fmla="*/ 3881123 w 4870453"/>
              <a:gd name="connsiteY7" fmla="*/ 466090 h 1890123"/>
              <a:gd name="connsiteX8" fmla="*/ 4227833 w 4870453"/>
              <a:gd name="connsiteY8" fmla="*/ 492760 h 1890123"/>
              <a:gd name="connsiteX9" fmla="*/ 4248153 w 4870453"/>
              <a:gd name="connsiteY9" fmla="*/ 1748790 h 1890123"/>
              <a:gd name="connsiteX10" fmla="*/ 4521203 w 4870453"/>
              <a:gd name="connsiteY10" fmla="*/ 1590040 h 1890123"/>
              <a:gd name="connsiteX11" fmla="*/ 4864103 w 4870453"/>
              <a:gd name="connsiteY11" fmla="*/ 1456690 h 1890123"/>
              <a:gd name="connsiteX12" fmla="*/ 4870453 w 4870453"/>
              <a:gd name="connsiteY12" fmla="*/ 1151890 h 1890123"/>
              <a:gd name="connsiteX13" fmla="*/ 4425950 w 4870453"/>
              <a:gd name="connsiteY13" fmla="*/ 1223373 h 1890123"/>
              <a:gd name="connsiteX14" fmla="*/ 3975100 w 4870453"/>
              <a:gd name="connsiteY14" fmla="*/ 1293223 h 1890123"/>
              <a:gd name="connsiteX15" fmla="*/ 3530600 w 4870453"/>
              <a:gd name="connsiteY15" fmla="*/ 1617073 h 1890123"/>
              <a:gd name="connsiteX16" fmla="*/ 3086100 w 4870453"/>
              <a:gd name="connsiteY16" fmla="*/ 1769473 h 1890123"/>
              <a:gd name="connsiteX17" fmla="*/ 2609850 w 4870453"/>
              <a:gd name="connsiteY17" fmla="*/ 1813923 h 1890123"/>
              <a:gd name="connsiteX18" fmla="*/ 2146300 w 4870453"/>
              <a:gd name="connsiteY18" fmla="*/ 1852023 h 1890123"/>
              <a:gd name="connsiteX19" fmla="*/ 1682750 w 4870453"/>
              <a:gd name="connsiteY19" fmla="*/ 1794873 h 1890123"/>
              <a:gd name="connsiteX20" fmla="*/ 1327150 w 4870453"/>
              <a:gd name="connsiteY20" fmla="*/ 1794873 h 1890123"/>
              <a:gd name="connsiteX21" fmla="*/ 908050 w 4870453"/>
              <a:gd name="connsiteY21" fmla="*/ 1744073 h 1890123"/>
              <a:gd name="connsiteX22" fmla="*/ 431800 w 4870453"/>
              <a:gd name="connsiteY22" fmla="*/ 1782173 h 1890123"/>
              <a:gd name="connsiteX23" fmla="*/ 0 w 4870453"/>
              <a:gd name="connsiteY23" fmla="*/ 1890123 h 1890123"/>
              <a:gd name="connsiteX24" fmla="*/ 466090 w 4870453"/>
              <a:gd name="connsiteY24" fmla="*/ 974453 h 1890123"/>
              <a:gd name="connsiteX25" fmla="*/ 918213 w 4870453"/>
              <a:gd name="connsiteY25" fmla="*/ 420370 h 1890123"/>
              <a:gd name="connsiteX0" fmla="*/ 918213 w 4870453"/>
              <a:gd name="connsiteY0" fmla="*/ 420370 h 1890123"/>
              <a:gd name="connsiteX1" fmla="*/ 1358903 w 4870453"/>
              <a:gd name="connsiteY1" fmla="*/ 80010 h 1890123"/>
              <a:gd name="connsiteX2" fmla="*/ 1786893 w 4870453"/>
              <a:gd name="connsiteY2" fmla="*/ 0 h 1890123"/>
              <a:gd name="connsiteX3" fmla="*/ 2228853 w 4870453"/>
              <a:gd name="connsiteY3" fmla="*/ 11430 h 1890123"/>
              <a:gd name="connsiteX4" fmla="*/ 2644143 w 4870453"/>
              <a:gd name="connsiteY4" fmla="*/ 127000 h 1890123"/>
              <a:gd name="connsiteX5" fmla="*/ 3034033 w 4870453"/>
              <a:gd name="connsiteY5" fmla="*/ 266700 h 1890123"/>
              <a:gd name="connsiteX6" fmla="*/ 3458213 w 4870453"/>
              <a:gd name="connsiteY6" fmla="*/ 393700 h 1890123"/>
              <a:gd name="connsiteX7" fmla="*/ 3881123 w 4870453"/>
              <a:gd name="connsiteY7" fmla="*/ 466090 h 1890123"/>
              <a:gd name="connsiteX8" fmla="*/ 4227833 w 4870453"/>
              <a:gd name="connsiteY8" fmla="*/ 492760 h 1890123"/>
              <a:gd name="connsiteX9" fmla="*/ 4521203 w 4870453"/>
              <a:gd name="connsiteY9" fmla="*/ 1590040 h 1890123"/>
              <a:gd name="connsiteX10" fmla="*/ 4864103 w 4870453"/>
              <a:gd name="connsiteY10" fmla="*/ 1456690 h 1890123"/>
              <a:gd name="connsiteX11" fmla="*/ 4870453 w 4870453"/>
              <a:gd name="connsiteY11" fmla="*/ 1151890 h 1890123"/>
              <a:gd name="connsiteX12" fmla="*/ 4425950 w 4870453"/>
              <a:gd name="connsiteY12" fmla="*/ 1223373 h 1890123"/>
              <a:gd name="connsiteX13" fmla="*/ 3975100 w 4870453"/>
              <a:gd name="connsiteY13" fmla="*/ 1293223 h 1890123"/>
              <a:gd name="connsiteX14" fmla="*/ 3530600 w 4870453"/>
              <a:gd name="connsiteY14" fmla="*/ 1617073 h 1890123"/>
              <a:gd name="connsiteX15" fmla="*/ 3086100 w 4870453"/>
              <a:gd name="connsiteY15" fmla="*/ 1769473 h 1890123"/>
              <a:gd name="connsiteX16" fmla="*/ 2609850 w 4870453"/>
              <a:gd name="connsiteY16" fmla="*/ 1813923 h 1890123"/>
              <a:gd name="connsiteX17" fmla="*/ 2146300 w 4870453"/>
              <a:gd name="connsiteY17" fmla="*/ 1852023 h 1890123"/>
              <a:gd name="connsiteX18" fmla="*/ 1682750 w 4870453"/>
              <a:gd name="connsiteY18" fmla="*/ 1794873 h 1890123"/>
              <a:gd name="connsiteX19" fmla="*/ 1327150 w 4870453"/>
              <a:gd name="connsiteY19" fmla="*/ 1794873 h 1890123"/>
              <a:gd name="connsiteX20" fmla="*/ 908050 w 4870453"/>
              <a:gd name="connsiteY20" fmla="*/ 1744073 h 1890123"/>
              <a:gd name="connsiteX21" fmla="*/ 431800 w 4870453"/>
              <a:gd name="connsiteY21" fmla="*/ 1782173 h 1890123"/>
              <a:gd name="connsiteX22" fmla="*/ 0 w 4870453"/>
              <a:gd name="connsiteY22" fmla="*/ 1890123 h 1890123"/>
              <a:gd name="connsiteX23" fmla="*/ 466090 w 4870453"/>
              <a:gd name="connsiteY23" fmla="*/ 974453 h 1890123"/>
              <a:gd name="connsiteX24" fmla="*/ 918213 w 4870453"/>
              <a:gd name="connsiteY24" fmla="*/ 420370 h 1890123"/>
              <a:gd name="connsiteX0" fmla="*/ 918213 w 4870453"/>
              <a:gd name="connsiteY0" fmla="*/ 420370 h 1890123"/>
              <a:gd name="connsiteX1" fmla="*/ 1358903 w 4870453"/>
              <a:gd name="connsiteY1" fmla="*/ 80010 h 1890123"/>
              <a:gd name="connsiteX2" fmla="*/ 1786893 w 4870453"/>
              <a:gd name="connsiteY2" fmla="*/ 0 h 1890123"/>
              <a:gd name="connsiteX3" fmla="*/ 2228853 w 4870453"/>
              <a:gd name="connsiteY3" fmla="*/ 11430 h 1890123"/>
              <a:gd name="connsiteX4" fmla="*/ 2644143 w 4870453"/>
              <a:gd name="connsiteY4" fmla="*/ 127000 h 1890123"/>
              <a:gd name="connsiteX5" fmla="*/ 3034033 w 4870453"/>
              <a:gd name="connsiteY5" fmla="*/ 266700 h 1890123"/>
              <a:gd name="connsiteX6" fmla="*/ 3458213 w 4870453"/>
              <a:gd name="connsiteY6" fmla="*/ 393700 h 1890123"/>
              <a:gd name="connsiteX7" fmla="*/ 3881123 w 4870453"/>
              <a:gd name="connsiteY7" fmla="*/ 466090 h 1890123"/>
              <a:gd name="connsiteX8" fmla="*/ 4227833 w 4870453"/>
              <a:gd name="connsiteY8" fmla="*/ 492760 h 1890123"/>
              <a:gd name="connsiteX9" fmla="*/ 4551683 w 4870453"/>
              <a:gd name="connsiteY9" fmla="*/ 508000 h 1890123"/>
              <a:gd name="connsiteX10" fmla="*/ 4864103 w 4870453"/>
              <a:gd name="connsiteY10" fmla="*/ 1456690 h 1890123"/>
              <a:gd name="connsiteX11" fmla="*/ 4870453 w 4870453"/>
              <a:gd name="connsiteY11" fmla="*/ 1151890 h 1890123"/>
              <a:gd name="connsiteX12" fmla="*/ 4425950 w 4870453"/>
              <a:gd name="connsiteY12" fmla="*/ 1223373 h 1890123"/>
              <a:gd name="connsiteX13" fmla="*/ 3975100 w 4870453"/>
              <a:gd name="connsiteY13" fmla="*/ 1293223 h 1890123"/>
              <a:gd name="connsiteX14" fmla="*/ 3530600 w 4870453"/>
              <a:gd name="connsiteY14" fmla="*/ 1617073 h 1890123"/>
              <a:gd name="connsiteX15" fmla="*/ 3086100 w 4870453"/>
              <a:gd name="connsiteY15" fmla="*/ 1769473 h 1890123"/>
              <a:gd name="connsiteX16" fmla="*/ 2609850 w 4870453"/>
              <a:gd name="connsiteY16" fmla="*/ 1813923 h 1890123"/>
              <a:gd name="connsiteX17" fmla="*/ 2146300 w 4870453"/>
              <a:gd name="connsiteY17" fmla="*/ 1852023 h 1890123"/>
              <a:gd name="connsiteX18" fmla="*/ 1682750 w 4870453"/>
              <a:gd name="connsiteY18" fmla="*/ 1794873 h 1890123"/>
              <a:gd name="connsiteX19" fmla="*/ 1327150 w 4870453"/>
              <a:gd name="connsiteY19" fmla="*/ 1794873 h 1890123"/>
              <a:gd name="connsiteX20" fmla="*/ 908050 w 4870453"/>
              <a:gd name="connsiteY20" fmla="*/ 1744073 h 1890123"/>
              <a:gd name="connsiteX21" fmla="*/ 431800 w 4870453"/>
              <a:gd name="connsiteY21" fmla="*/ 1782173 h 1890123"/>
              <a:gd name="connsiteX22" fmla="*/ 0 w 4870453"/>
              <a:gd name="connsiteY22" fmla="*/ 1890123 h 1890123"/>
              <a:gd name="connsiteX23" fmla="*/ 466090 w 4870453"/>
              <a:gd name="connsiteY23" fmla="*/ 974453 h 1890123"/>
              <a:gd name="connsiteX24" fmla="*/ 918213 w 4870453"/>
              <a:gd name="connsiteY24" fmla="*/ 420370 h 1890123"/>
              <a:gd name="connsiteX0" fmla="*/ 918213 w 4870453"/>
              <a:gd name="connsiteY0" fmla="*/ 420370 h 1890123"/>
              <a:gd name="connsiteX1" fmla="*/ 1358903 w 4870453"/>
              <a:gd name="connsiteY1" fmla="*/ 80010 h 1890123"/>
              <a:gd name="connsiteX2" fmla="*/ 1786893 w 4870453"/>
              <a:gd name="connsiteY2" fmla="*/ 0 h 1890123"/>
              <a:gd name="connsiteX3" fmla="*/ 2228853 w 4870453"/>
              <a:gd name="connsiteY3" fmla="*/ 11430 h 1890123"/>
              <a:gd name="connsiteX4" fmla="*/ 2644143 w 4870453"/>
              <a:gd name="connsiteY4" fmla="*/ 127000 h 1890123"/>
              <a:gd name="connsiteX5" fmla="*/ 3034033 w 4870453"/>
              <a:gd name="connsiteY5" fmla="*/ 266700 h 1890123"/>
              <a:gd name="connsiteX6" fmla="*/ 3458213 w 4870453"/>
              <a:gd name="connsiteY6" fmla="*/ 393700 h 1890123"/>
              <a:gd name="connsiteX7" fmla="*/ 3881123 w 4870453"/>
              <a:gd name="connsiteY7" fmla="*/ 466090 h 1890123"/>
              <a:gd name="connsiteX8" fmla="*/ 4227833 w 4870453"/>
              <a:gd name="connsiteY8" fmla="*/ 492760 h 1890123"/>
              <a:gd name="connsiteX9" fmla="*/ 4551683 w 4870453"/>
              <a:gd name="connsiteY9" fmla="*/ 508000 h 1890123"/>
              <a:gd name="connsiteX10" fmla="*/ 4864103 w 4870453"/>
              <a:gd name="connsiteY10" fmla="*/ 1456690 h 1890123"/>
              <a:gd name="connsiteX11" fmla="*/ 4870453 w 4870453"/>
              <a:gd name="connsiteY11" fmla="*/ 1151890 h 1890123"/>
              <a:gd name="connsiteX12" fmla="*/ 4425950 w 4870453"/>
              <a:gd name="connsiteY12" fmla="*/ 1223373 h 1890123"/>
              <a:gd name="connsiteX13" fmla="*/ 3975100 w 4870453"/>
              <a:gd name="connsiteY13" fmla="*/ 1293223 h 1890123"/>
              <a:gd name="connsiteX14" fmla="*/ 3530600 w 4870453"/>
              <a:gd name="connsiteY14" fmla="*/ 1617073 h 1890123"/>
              <a:gd name="connsiteX15" fmla="*/ 3086100 w 4870453"/>
              <a:gd name="connsiteY15" fmla="*/ 1769473 h 1890123"/>
              <a:gd name="connsiteX16" fmla="*/ 2609850 w 4870453"/>
              <a:gd name="connsiteY16" fmla="*/ 1813923 h 1890123"/>
              <a:gd name="connsiteX17" fmla="*/ 2146300 w 4870453"/>
              <a:gd name="connsiteY17" fmla="*/ 1852023 h 1890123"/>
              <a:gd name="connsiteX18" fmla="*/ 1682750 w 4870453"/>
              <a:gd name="connsiteY18" fmla="*/ 1794873 h 1890123"/>
              <a:gd name="connsiteX19" fmla="*/ 1327150 w 4870453"/>
              <a:gd name="connsiteY19" fmla="*/ 1794873 h 1890123"/>
              <a:gd name="connsiteX20" fmla="*/ 908050 w 4870453"/>
              <a:gd name="connsiteY20" fmla="*/ 1744073 h 1890123"/>
              <a:gd name="connsiteX21" fmla="*/ 431800 w 4870453"/>
              <a:gd name="connsiteY21" fmla="*/ 1782173 h 1890123"/>
              <a:gd name="connsiteX22" fmla="*/ 0 w 4870453"/>
              <a:gd name="connsiteY22" fmla="*/ 1890123 h 1890123"/>
              <a:gd name="connsiteX23" fmla="*/ 466090 w 4870453"/>
              <a:gd name="connsiteY23" fmla="*/ 974453 h 1890123"/>
              <a:gd name="connsiteX24" fmla="*/ 918213 w 4870453"/>
              <a:gd name="connsiteY24" fmla="*/ 420370 h 1890123"/>
              <a:gd name="connsiteX0" fmla="*/ 918213 w 4886963"/>
              <a:gd name="connsiteY0" fmla="*/ 420370 h 1890123"/>
              <a:gd name="connsiteX1" fmla="*/ 1358903 w 4886963"/>
              <a:gd name="connsiteY1" fmla="*/ 80010 h 1890123"/>
              <a:gd name="connsiteX2" fmla="*/ 1786893 w 4886963"/>
              <a:gd name="connsiteY2" fmla="*/ 0 h 1890123"/>
              <a:gd name="connsiteX3" fmla="*/ 2228853 w 4886963"/>
              <a:gd name="connsiteY3" fmla="*/ 11430 h 1890123"/>
              <a:gd name="connsiteX4" fmla="*/ 2644143 w 4886963"/>
              <a:gd name="connsiteY4" fmla="*/ 127000 h 1890123"/>
              <a:gd name="connsiteX5" fmla="*/ 3034033 w 4886963"/>
              <a:gd name="connsiteY5" fmla="*/ 266700 h 1890123"/>
              <a:gd name="connsiteX6" fmla="*/ 3458213 w 4886963"/>
              <a:gd name="connsiteY6" fmla="*/ 393700 h 1890123"/>
              <a:gd name="connsiteX7" fmla="*/ 3881123 w 4886963"/>
              <a:gd name="connsiteY7" fmla="*/ 466090 h 1890123"/>
              <a:gd name="connsiteX8" fmla="*/ 4227833 w 4886963"/>
              <a:gd name="connsiteY8" fmla="*/ 492760 h 1890123"/>
              <a:gd name="connsiteX9" fmla="*/ 4551683 w 4886963"/>
              <a:gd name="connsiteY9" fmla="*/ 508000 h 1890123"/>
              <a:gd name="connsiteX10" fmla="*/ 4886963 w 4886963"/>
              <a:gd name="connsiteY10" fmla="*/ 527050 h 1890123"/>
              <a:gd name="connsiteX11" fmla="*/ 4870453 w 4886963"/>
              <a:gd name="connsiteY11" fmla="*/ 1151890 h 1890123"/>
              <a:gd name="connsiteX12" fmla="*/ 4425950 w 4886963"/>
              <a:gd name="connsiteY12" fmla="*/ 1223373 h 1890123"/>
              <a:gd name="connsiteX13" fmla="*/ 3975100 w 4886963"/>
              <a:gd name="connsiteY13" fmla="*/ 1293223 h 1890123"/>
              <a:gd name="connsiteX14" fmla="*/ 3530600 w 4886963"/>
              <a:gd name="connsiteY14" fmla="*/ 1617073 h 1890123"/>
              <a:gd name="connsiteX15" fmla="*/ 3086100 w 4886963"/>
              <a:gd name="connsiteY15" fmla="*/ 1769473 h 1890123"/>
              <a:gd name="connsiteX16" fmla="*/ 2609850 w 4886963"/>
              <a:gd name="connsiteY16" fmla="*/ 1813923 h 1890123"/>
              <a:gd name="connsiteX17" fmla="*/ 2146300 w 4886963"/>
              <a:gd name="connsiteY17" fmla="*/ 1852023 h 1890123"/>
              <a:gd name="connsiteX18" fmla="*/ 1682750 w 4886963"/>
              <a:gd name="connsiteY18" fmla="*/ 1794873 h 1890123"/>
              <a:gd name="connsiteX19" fmla="*/ 1327150 w 4886963"/>
              <a:gd name="connsiteY19" fmla="*/ 1794873 h 1890123"/>
              <a:gd name="connsiteX20" fmla="*/ 908050 w 4886963"/>
              <a:gd name="connsiteY20" fmla="*/ 1744073 h 1890123"/>
              <a:gd name="connsiteX21" fmla="*/ 431800 w 4886963"/>
              <a:gd name="connsiteY21" fmla="*/ 1782173 h 1890123"/>
              <a:gd name="connsiteX22" fmla="*/ 0 w 4886963"/>
              <a:gd name="connsiteY22" fmla="*/ 1890123 h 1890123"/>
              <a:gd name="connsiteX23" fmla="*/ 466090 w 4886963"/>
              <a:gd name="connsiteY23" fmla="*/ 974453 h 1890123"/>
              <a:gd name="connsiteX24" fmla="*/ 918213 w 4886963"/>
              <a:gd name="connsiteY24" fmla="*/ 420370 h 1890123"/>
              <a:gd name="connsiteX0" fmla="*/ 918213 w 4879343"/>
              <a:gd name="connsiteY0" fmla="*/ 420370 h 1890123"/>
              <a:gd name="connsiteX1" fmla="*/ 1358903 w 4879343"/>
              <a:gd name="connsiteY1" fmla="*/ 80010 h 1890123"/>
              <a:gd name="connsiteX2" fmla="*/ 1786893 w 4879343"/>
              <a:gd name="connsiteY2" fmla="*/ 0 h 1890123"/>
              <a:gd name="connsiteX3" fmla="*/ 2228853 w 4879343"/>
              <a:gd name="connsiteY3" fmla="*/ 11430 h 1890123"/>
              <a:gd name="connsiteX4" fmla="*/ 2644143 w 4879343"/>
              <a:gd name="connsiteY4" fmla="*/ 127000 h 1890123"/>
              <a:gd name="connsiteX5" fmla="*/ 3034033 w 4879343"/>
              <a:gd name="connsiteY5" fmla="*/ 266700 h 1890123"/>
              <a:gd name="connsiteX6" fmla="*/ 3458213 w 4879343"/>
              <a:gd name="connsiteY6" fmla="*/ 393700 h 1890123"/>
              <a:gd name="connsiteX7" fmla="*/ 3881123 w 4879343"/>
              <a:gd name="connsiteY7" fmla="*/ 466090 h 1890123"/>
              <a:gd name="connsiteX8" fmla="*/ 4227833 w 4879343"/>
              <a:gd name="connsiteY8" fmla="*/ 492760 h 1890123"/>
              <a:gd name="connsiteX9" fmla="*/ 4551683 w 4879343"/>
              <a:gd name="connsiteY9" fmla="*/ 508000 h 1890123"/>
              <a:gd name="connsiteX10" fmla="*/ 4879343 w 4879343"/>
              <a:gd name="connsiteY10" fmla="*/ 519430 h 1890123"/>
              <a:gd name="connsiteX11" fmla="*/ 4870453 w 4879343"/>
              <a:gd name="connsiteY11" fmla="*/ 1151890 h 1890123"/>
              <a:gd name="connsiteX12" fmla="*/ 4425950 w 4879343"/>
              <a:gd name="connsiteY12" fmla="*/ 1223373 h 1890123"/>
              <a:gd name="connsiteX13" fmla="*/ 3975100 w 4879343"/>
              <a:gd name="connsiteY13" fmla="*/ 1293223 h 1890123"/>
              <a:gd name="connsiteX14" fmla="*/ 3530600 w 4879343"/>
              <a:gd name="connsiteY14" fmla="*/ 1617073 h 1890123"/>
              <a:gd name="connsiteX15" fmla="*/ 3086100 w 4879343"/>
              <a:gd name="connsiteY15" fmla="*/ 1769473 h 1890123"/>
              <a:gd name="connsiteX16" fmla="*/ 2609850 w 4879343"/>
              <a:gd name="connsiteY16" fmla="*/ 1813923 h 1890123"/>
              <a:gd name="connsiteX17" fmla="*/ 2146300 w 4879343"/>
              <a:gd name="connsiteY17" fmla="*/ 1852023 h 1890123"/>
              <a:gd name="connsiteX18" fmla="*/ 1682750 w 4879343"/>
              <a:gd name="connsiteY18" fmla="*/ 1794873 h 1890123"/>
              <a:gd name="connsiteX19" fmla="*/ 1327150 w 4879343"/>
              <a:gd name="connsiteY19" fmla="*/ 1794873 h 1890123"/>
              <a:gd name="connsiteX20" fmla="*/ 908050 w 4879343"/>
              <a:gd name="connsiteY20" fmla="*/ 1744073 h 1890123"/>
              <a:gd name="connsiteX21" fmla="*/ 431800 w 4879343"/>
              <a:gd name="connsiteY21" fmla="*/ 1782173 h 1890123"/>
              <a:gd name="connsiteX22" fmla="*/ 0 w 4879343"/>
              <a:gd name="connsiteY22" fmla="*/ 1890123 h 1890123"/>
              <a:gd name="connsiteX23" fmla="*/ 466090 w 4879343"/>
              <a:gd name="connsiteY23" fmla="*/ 974453 h 1890123"/>
              <a:gd name="connsiteX24" fmla="*/ 918213 w 4879343"/>
              <a:gd name="connsiteY24" fmla="*/ 420370 h 1890123"/>
              <a:gd name="connsiteX0" fmla="*/ 918213 w 4876168"/>
              <a:gd name="connsiteY0" fmla="*/ 420370 h 1890123"/>
              <a:gd name="connsiteX1" fmla="*/ 1358903 w 4876168"/>
              <a:gd name="connsiteY1" fmla="*/ 80010 h 1890123"/>
              <a:gd name="connsiteX2" fmla="*/ 1786893 w 4876168"/>
              <a:gd name="connsiteY2" fmla="*/ 0 h 1890123"/>
              <a:gd name="connsiteX3" fmla="*/ 2228853 w 4876168"/>
              <a:gd name="connsiteY3" fmla="*/ 11430 h 1890123"/>
              <a:gd name="connsiteX4" fmla="*/ 2644143 w 4876168"/>
              <a:gd name="connsiteY4" fmla="*/ 127000 h 1890123"/>
              <a:gd name="connsiteX5" fmla="*/ 3034033 w 4876168"/>
              <a:gd name="connsiteY5" fmla="*/ 266700 h 1890123"/>
              <a:gd name="connsiteX6" fmla="*/ 3458213 w 4876168"/>
              <a:gd name="connsiteY6" fmla="*/ 393700 h 1890123"/>
              <a:gd name="connsiteX7" fmla="*/ 3881123 w 4876168"/>
              <a:gd name="connsiteY7" fmla="*/ 466090 h 1890123"/>
              <a:gd name="connsiteX8" fmla="*/ 4227833 w 4876168"/>
              <a:gd name="connsiteY8" fmla="*/ 492760 h 1890123"/>
              <a:gd name="connsiteX9" fmla="*/ 4551683 w 4876168"/>
              <a:gd name="connsiteY9" fmla="*/ 508000 h 1890123"/>
              <a:gd name="connsiteX10" fmla="*/ 4876168 w 4876168"/>
              <a:gd name="connsiteY10" fmla="*/ 538480 h 1890123"/>
              <a:gd name="connsiteX11" fmla="*/ 4870453 w 4876168"/>
              <a:gd name="connsiteY11" fmla="*/ 1151890 h 1890123"/>
              <a:gd name="connsiteX12" fmla="*/ 4425950 w 4876168"/>
              <a:gd name="connsiteY12" fmla="*/ 1223373 h 1890123"/>
              <a:gd name="connsiteX13" fmla="*/ 3975100 w 4876168"/>
              <a:gd name="connsiteY13" fmla="*/ 1293223 h 1890123"/>
              <a:gd name="connsiteX14" fmla="*/ 3530600 w 4876168"/>
              <a:gd name="connsiteY14" fmla="*/ 1617073 h 1890123"/>
              <a:gd name="connsiteX15" fmla="*/ 3086100 w 4876168"/>
              <a:gd name="connsiteY15" fmla="*/ 1769473 h 1890123"/>
              <a:gd name="connsiteX16" fmla="*/ 2609850 w 4876168"/>
              <a:gd name="connsiteY16" fmla="*/ 1813923 h 1890123"/>
              <a:gd name="connsiteX17" fmla="*/ 2146300 w 4876168"/>
              <a:gd name="connsiteY17" fmla="*/ 1852023 h 1890123"/>
              <a:gd name="connsiteX18" fmla="*/ 1682750 w 4876168"/>
              <a:gd name="connsiteY18" fmla="*/ 1794873 h 1890123"/>
              <a:gd name="connsiteX19" fmla="*/ 1327150 w 4876168"/>
              <a:gd name="connsiteY19" fmla="*/ 1794873 h 1890123"/>
              <a:gd name="connsiteX20" fmla="*/ 908050 w 4876168"/>
              <a:gd name="connsiteY20" fmla="*/ 1744073 h 1890123"/>
              <a:gd name="connsiteX21" fmla="*/ 431800 w 4876168"/>
              <a:gd name="connsiteY21" fmla="*/ 1782173 h 1890123"/>
              <a:gd name="connsiteX22" fmla="*/ 0 w 4876168"/>
              <a:gd name="connsiteY22" fmla="*/ 1890123 h 1890123"/>
              <a:gd name="connsiteX23" fmla="*/ 466090 w 4876168"/>
              <a:gd name="connsiteY23" fmla="*/ 974453 h 1890123"/>
              <a:gd name="connsiteX24" fmla="*/ 918213 w 4876168"/>
              <a:gd name="connsiteY24" fmla="*/ 420370 h 18901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4876168" h="1890123">
                <a:moveTo>
                  <a:pt x="918213" y="420370"/>
                </a:moveTo>
                <a:lnTo>
                  <a:pt x="1358903" y="80010"/>
                </a:lnTo>
                <a:lnTo>
                  <a:pt x="1786893" y="0"/>
                </a:lnTo>
                <a:lnTo>
                  <a:pt x="2228853" y="11430"/>
                </a:lnTo>
                <a:lnTo>
                  <a:pt x="2644143" y="127000"/>
                </a:lnTo>
                <a:lnTo>
                  <a:pt x="3034033" y="266700"/>
                </a:lnTo>
                <a:lnTo>
                  <a:pt x="3458213" y="393700"/>
                </a:lnTo>
                <a:lnTo>
                  <a:pt x="3881123" y="466090"/>
                </a:lnTo>
                <a:lnTo>
                  <a:pt x="4227833" y="492760"/>
                </a:lnTo>
                <a:lnTo>
                  <a:pt x="4551683" y="508000"/>
                </a:lnTo>
                <a:lnTo>
                  <a:pt x="4876168" y="538480"/>
                </a:lnTo>
                <a:lnTo>
                  <a:pt x="4870453" y="1151890"/>
                </a:lnTo>
                <a:lnTo>
                  <a:pt x="4425950" y="1223373"/>
                </a:lnTo>
                <a:lnTo>
                  <a:pt x="3975100" y="1293223"/>
                </a:lnTo>
                <a:lnTo>
                  <a:pt x="3530600" y="1617073"/>
                </a:lnTo>
                <a:lnTo>
                  <a:pt x="3086100" y="1769473"/>
                </a:lnTo>
                <a:cubicBezTo>
                  <a:pt x="2932642" y="1802281"/>
                  <a:pt x="2766483" y="1800165"/>
                  <a:pt x="2609850" y="1813923"/>
                </a:cubicBezTo>
                <a:cubicBezTo>
                  <a:pt x="2453217" y="1827681"/>
                  <a:pt x="2300817" y="1855198"/>
                  <a:pt x="2146300" y="1852023"/>
                </a:cubicBezTo>
                <a:cubicBezTo>
                  <a:pt x="1991783" y="1848848"/>
                  <a:pt x="1819275" y="1804398"/>
                  <a:pt x="1682750" y="1794873"/>
                </a:cubicBezTo>
                <a:lnTo>
                  <a:pt x="1327150" y="1794873"/>
                </a:lnTo>
                <a:lnTo>
                  <a:pt x="908050" y="1744073"/>
                </a:lnTo>
                <a:cubicBezTo>
                  <a:pt x="758825" y="1741956"/>
                  <a:pt x="583142" y="1757831"/>
                  <a:pt x="431800" y="1782173"/>
                </a:cubicBezTo>
                <a:cubicBezTo>
                  <a:pt x="280458" y="1806515"/>
                  <a:pt x="142875" y="1826623"/>
                  <a:pt x="0" y="1890123"/>
                </a:cubicBezTo>
                <a:lnTo>
                  <a:pt x="466090" y="974453"/>
                </a:lnTo>
                <a:lnTo>
                  <a:pt x="918213" y="420370"/>
                </a:lnTo>
                <a:close/>
              </a:path>
            </a:pathLst>
          </a:custGeom>
          <a:solidFill>
            <a:srgbClr val="CC6600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EEFF4D9B-2AD4-4D50-BDD7-BA4552CAC9C5}"/>
              </a:ext>
            </a:extLst>
          </p:cNvPr>
          <p:cNvSpPr/>
          <p:nvPr/>
        </p:nvSpPr>
        <p:spPr bwMode="auto">
          <a:xfrm>
            <a:off x="764540" y="4208417"/>
            <a:ext cx="6188098" cy="1778000"/>
          </a:xfrm>
          <a:custGeom>
            <a:avLst/>
            <a:gdLst>
              <a:gd name="connsiteX0" fmla="*/ 0 w 6172200"/>
              <a:gd name="connsiteY0" fmla="*/ 1536700 h 1536700"/>
              <a:gd name="connsiteX1" fmla="*/ 0 w 6172200"/>
              <a:gd name="connsiteY1" fmla="*/ 1473200 h 1536700"/>
              <a:gd name="connsiteX2" fmla="*/ 450850 w 6172200"/>
              <a:gd name="connsiteY2" fmla="*/ 1454150 h 1536700"/>
              <a:gd name="connsiteX3" fmla="*/ 895350 w 6172200"/>
              <a:gd name="connsiteY3" fmla="*/ 1371600 h 1536700"/>
              <a:gd name="connsiteX4" fmla="*/ 1320800 w 6172200"/>
              <a:gd name="connsiteY4" fmla="*/ 1257300 h 1536700"/>
              <a:gd name="connsiteX5" fmla="*/ 1778000 w 6172200"/>
              <a:gd name="connsiteY5" fmla="*/ 1174750 h 1536700"/>
              <a:gd name="connsiteX6" fmla="*/ 2241550 w 6172200"/>
              <a:gd name="connsiteY6" fmla="*/ 1092200 h 1536700"/>
              <a:gd name="connsiteX7" fmla="*/ 2641600 w 6172200"/>
              <a:gd name="connsiteY7" fmla="*/ 1047750 h 1536700"/>
              <a:gd name="connsiteX8" fmla="*/ 3105150 w 6172200"/>
              <a:gd name="connsiteY8" fmla="*/ 1035050 h 1536700"/>
              <a:gd name="connsiteX9" fmla="*/ 3549650 w 6172200"/>
              <a:gd name="connsiteY9" fmla="*/ 1035050 h 1536700"/>
              <a:gd name="connsiteX10" fmla="*/ 3981450 w 6172200"/>
              <a:gd name="connsiteY10" fmla="*/ 1009650 h 1536700"/>
              <a:gd name="connsiteX11" fmla="*/ 4419600 w 6172200"/>
              <a:gd name="connsiteY11" fmla="*/ 958850 h 1536700"/>
              <a:gd name="connsiteX12" fmla="*/ 4857750 w 6172200"/>
              <a:gd name="connsiteY12" fmla="*/ 742950 h 1536700"/>
              <a:gd name="connsiteX13" fmla="*/ 5226050 w 6172200"/>
              <a:gd name="connsiteY13" fmla="*/ 508000 h 1536700"/>
              <a:gd name="connsiteX14" fmla="*/ 5556250 w 6172200"/>
              <a:gd name="connsiteY14" fmla="*/ 292100 h 1536700"/>
              <a:gd name="connsiteX15" fmla="*/ 5740400 w 6172200"/>
              <a:gd name="connsiteY15" fmla="*/ 158750 h 1536700"/>
              <a:gd name="connsiteX16" fmla="*/ 6172200 w 6172200"/>
              <a:gd name="connsiteY16" fmla="*/ 0 h 1536700"/>
              <a:gd name="connsiteX17" fmla="*/ 6172200 w 6172200"/>
              <a:gd name="connsiteY17" fmla="*/ 1536700 h 1536700"/>
              <a:gd name="connsiteX18" fmla="*/ 0 w 6172200"/>
              <a:gd name="connsiteY18" fmla="*/ 1536700 h 1536700"/>
              <a:gd name="connsiteX0" fmla="*/ 0 w 6172200"/>
              <a:gd name="connsiteY0" fmla="*/ 1536700 h 1536700"/>
              <a:gd name="connsiteX1" fmla="*/ 0 w 6172200"/>
              <a:gd name="connsiteY1" fmla="*/ 1473200 h 1536700"/>
              <a:gd name="connsiteX2" fmla="*/ 450850 w 6172200"/>
              <a:gd name="connsiteY2" fmla="*/ 1454150 h 1536700"/>
              <a:gd name="connsiteX3" fmla="*/ 895350 w 6172200"/>
              <a:gd name="connsiteY3" fmla="*/ 1371600 h 1536700"/>
              <a:gd name="connsiteX4" fmla="*/ 1320800 w 6172200"/>
              <a:gd name="connsiteY4" fmla="*/ 1257300 h 1536700"/>
              <a:gd name="connsiteX5" fmla="*/ 1778000 w 6172200"/>
              <a:gd name="connsiteY5" fmla="*/ 1174750 h 1536700"/>
              <a:gd name="connsiteX6" fmla="*/ 2241550 w 6172200"/>
              <a:gd name="connsiteY6" fmla="*/ 1092200 h 1536700"/>
              <a:gd name="connsiteX7" fmla="*/ 2641600 w 6172200"/>
              <a:gd name="connsiteY7" fmla="*/ 1047750 h 1536700"/>
              <a:gd name="connsiteX8" fmla="*/ 3105150 w 6172200"/>
              <a:gd name="connsiteY8" fmla="*/ 1035050 h 1536700"/>
              <a:gd name="connsiteX9" fmla="*/ 3549650 w 6172200"/>
              <a:gd name="connsiteY9" fmla="*/ 1035050 h 1536700"/>
              <a:gd name="connsiteX10" fmla="*/ 3981450 w 6172200"/>
              <a:gd name="connsiteY10" fmla="*/ 1009650 h 1536700"/>
              <a:gd name="connsiteX11" fmla="*/ 4419600 w 6172200"/>
              <a:gd name="connsiteY11" fmla="*/ 958850 h 1536700"/>
              <a:gd name="connsiteX12" fmla="*/ 4857750 w 6172200"/>
              <a:gd name="connsiteY12" fmla="*/ 742950 h 1536700"/>
              <a:gd name="connsiteX13" fmla="*/ 5226050 w 6172200"/>
              <a:gd name="connsiteY13" fmla="*/ 508000 h 1536700"/>
              <a:gd name="connsiteX14" fmla="*/ 5556250 w 6172200"/>
              <a:gd name="connsiteY14" fmla="*/ 292100 h 1536700"/>
              <a:gd name="connsiteX15" fmla="*/ 5759450 w 6172200"/>
              <a:gd name="connsiteY15" fmla="*/ 152400 h 1536700"/>
              <a:gd name="connsiteX16" fmla="*/ 6172200 w 6172200"/>
              <a:gd name="connsiteY16" fmla="*/ 0 h 1536700"/>
              <a:gd name="connsiteX17" fmla="*/ 6172200 w 6172200"/>
              <a:gd name="connsiteY17" fmla="*/ 1536700 h 1536700"/>
              <a:gd name="connsiteX18" fmla="*/ 0 w 6172200"/>
              <a:gd name="connsiteY18" fmla="*/ 1536700 h 1536700"/>
              <a:gd name="connsiteX0" fmla="*/ 0 w 6172200"/>
              <a:gd name="connsiteY0" fmla="*/ 1536700 h 1536700"/>
              <a:gd name="connsiteX1" fmla="*/ 0 w 6172200"/>
              <a:gd name="connsiteY1" fmla="*/ 1473200 h 1536700"/>
              <a:gd name="connsiteX2" fmla="*/ 450850 w 6172200"/>
              <a:gd name="connsiteY2" fmla="*/ 1454150 h 1536700"/>
              <a:gd name="connsiteX3" fmla="*/ 895350 w 6172200"/>
              <a:gd name="connsiteY3" fmla="*/ 1371600 h 1536700"/>
              <a:gd name="connsiteX4" fmla="*/ 1320800 w 6172200"/>
              <a:gd name="connsiteY4" fmla="*/ 1257300 h 1536700"/>
              <a:gd name="connsiteX5" fmla="*/ 1778000 w 6172200"/>
              <a:gd name="connsiteY5" fmla="*/ 1174750 h 1536700"/>
              <a:gd name="connsiteX6" fmla="*/ 2241550 w 6172200"/>
              <a:gd name="connsiteY6" fmla="*/ 1092200 h 1536700"/>
              <a:gd name="connsiteX7" fmla="*/ 2641600 w 6172200"/>
              <a:gd name="connsiteY7" fmla="*/ 1047750 h 1536700"/>
              <a:gd name="connsiteX8" fmla="*/ 3105150 w 6172200"/>
              <a:gd name="connsiteY8" fmla="*/ 1035050 h 1536700"/>
              <a:gd name="connsiteX9" fmla="*/ 3549650 w 6172200"/>
              <a:gd name="connsiteY9" fmla="*/ 1035050 h 1536700"/>
              <a:gd name="connsiteX10" fmla="*/ 3981450 w 6172200"/>
              <a:gd name="connsiteY10" fmla="*/ 1009650 h 1536700"/>
              <a:gd name="connsiteX11" fmla="*/ 4419600 w 6172200"/>
              <a:gd name="connsiteY11" fmla="*/ 958850 h 1536700"/>
              <a:gd name="connsiteX12" fmla="*/ 4857750 w 6172200"/>
              <a:gd name="connsiteY12" fmla="*/ 742950 h 1536700"/>
              <a:gd name="connsiteX13" fmla="*/ 5226050 w 6172200"/>
              <a:gd name="connsiteY13" fmla="*/ 508000 h 1536700"/>
              <a:gd name="connsiteX14" fmla="*/ 5556250 w 6172200"/>
              <a:gd name="connsiteY14" fmla="*/ 292100 h 1536700"/>
              <a:gd name="connsiteX15" fmla="*/ 5759450 w 6172200"/>
              <a:gd name="connsiteY15" fmla="*/ 152400 h 1536700"/>
              <a:gd name="connsiteX16" fmla="*/ 6172200 w 6172200"/>
              <a:gd name="connsiteY16" fmla="*/ 0 h 1536700"/>
              <a:gd name="connsiteX17" fmla="*/ 6172200 w 6172200"/>
              <a:gd name="connsiteY17" fmla="*/ 1536700 h 1536700"/>
              <a:gd name="connsiteX18" fmla="*/ 0 w 6172200"/>
              <a:gd name="connsiteY18" fmla="*/ 1536700 h 1536700"/>
              <a:gd name="connsiteX0" fmla="*/ 0 w 6172200"/>
              <a:gd name="connsiteY0" fmla="*/ 1536700 h 1536700"/>
              <a:gd name="connsiteX1" fmla="*/ 0 w 6172200"/>
              <a:gd name="connsiteY1" fmla="*/ 1473200 h 1536700"/>
              <a:gd name="connsiteX2" fmla="*/ 450850 w 6172200"/>
              <a:gd name="connsiteY2" fmla="*/ 1454150 h 1536700"/>
              <a:gd name="connsiteX3" fmla="*/ 895350 w 6172200"/>
              <a:gd name="connsiteY3" fmla="*/ 1371600 h 1536700"/>
              <a:gd name="connsiteX4" fmla="*/ 1320800 w 6172200"/>
              <a:gd name="connsiteY4" fmla="*/ 1257300 h 1536700"/>
              <a:gd name="connsiteX5" fmla="*/ 1778000 w 6172200"/>
              <a:gd name="connsiteY5" fmla="*/ 1174750 h 1536700"/>
              <a:gd name="connsiteX6" fmla="*/ 2241550 w 6172200"/>
              <a:gd name="connsiteY6" fmla="*/ 1092200 h 1536700"/>
              <a:gd name="connsiteX7" fmla="*/ 2641600 w 6172200"/>
              <a:gd name="connsiteY7" fmla="*/ 1047750 h 1536700"/>
              <a:gd name="connsiteX8" fmla="*/ 3105150 w 6172200"/>
              <a:gd name="connsiteY8" fmla="*/ 1035050 h 1536700"/>
              <a:gd name="connsiteX9" fmla="*/ 3549650 w 6172200"/>
              <a:gd name="connsiteY9" fmla="*/ 1035050 h 1536700"/>
              <a:gd name="connsiteX10" fmla="*/ 3981450 w 6172200"/>
              <a:gd name="connsiteY10" fmla="*/ 1009650 h 1536700"/>
              <a:gd name="connsiteX11" fmla="*/ 4419600 w 6172200"/>
              <a:gd name="connsiteY11" fmla="*/ 958850 h 1536700"/>
              <a:gd name="connsiteX12" fmla="*/ 4857750 w 6172200"/>
              <a:gd name="connsiteY12" fmla="*/ 742950 h 1536700"/>
              <a:gd name="connsiteX13" fmla="*/ 5226050 w 6172200"/>
              <a:gd name="connsiteY13" fmla="*/ 508000 h 1536700"/>
              <a:gd name="connsiteX14" fmla="*/ 5556250 w 6172200"/>
              <a:gd name="connsiteY14" fmla="*/ 292100 h 1536700"/>
              <a:gd name="connsiteX15" fmla="*/ 5759450 w 6172200"/>
              <a:gd name="connsiteY15" fmla="*/ 152400 h 1536700"/>
              <a:gd name="connsiteX16" fmla="*/ 6172200 w 6172200"/>
              <a:gd name="connsiteY16" fmla="*/ 0 h 1536700"/>
              <a:gd name="connsiteX17" fmla="*/ 6172200 w 6172200"/>
              <a:gd name="connsiteY17" fmla="*/ 1536700 h 1536700"/>
              <a:gd name="connsiteX18" fmla="*/ 0 w 6172200"/>
              <a:gd name="connsiteY18" fmla="*/ 1536700 h 1536700"/>
              <a:gd name="connsiteX0" fmla="*/ 0 w 6172200"/>
              <a:gd name="connsiteY0" fmla="*/ 1536700 h 1536700"/>
              <a:gd name="connsiteX1" fmla="*/ 0 w 6172200"/>
              <a:gd name="connsiteY1" fmla="*/ 1473200 h 1536700"/>
              <a:gd name="connsiteX2" fmla="*/ 450850 w 6172200"/>
              <a:gd name="connsiteY2" fmla="*/ 1454150 h 1536700"/>
              <a:gd name="connsiteX3" fmla="*/ 895350 w 6172200"/>
              <a:gd name="connsiteY3" fmla="*/ 1371600 h 1536700"/>
              <a:gd name="connsiteX4" fmla="*/ 1320800 w 6172200"/>
              <a:gd name="connsiteY4" fmla="*/ 1257300 h 1536700"/>
              <a:gd name="connsiteX5" fmla="*/ 1778000 w 6172200"/>
              <a:gd name="connsiteY5" fmla="*/ 1174750 h 1536700"/>
              <a:gd name="connsiteX6" fmla="*/ 2241550 w 6172200"/>
              <a:gd name="connsiteY6" fmla="*/ 1092200 h 1536700"/>
              <a:gd name="connsiteX7" fmla="*/ 2641600 w 6172200"/>
              <a:gd name="connsiteY7" fmla="*/ 1047750 h 1536700"/>
              <a:gd name="connsiteX8" fmla="*/ 3105150 w 6172200"/>
              <a:gd name="connsiteY8" fmla="*/ 1035050 h 1536700"/>
              <a:gd name="connsiteX9" fmla="*/ 3549650 w 6172200"/>
              <a:gd name="connsiteY9" fmla="*/ 1035050 h 1536700"/>
              <a:gd name="connsiteX10" fmla="*/ 3981450 w 6172200"/>
              <a:gd name="connsiteY10" fmla="*/ 1009650 h 1536700"/>
              <a:gd name="connsiteX11" fmla="*/ 4419600 w 6172200"/>
              <a:gd name="connsiteY11" fmla="*/ 958850 h 1536700"/>
              <a:gd name="connsiteX12" fmla="*/ 4857750 w 6172200"/>
              <a:gd name="connsiteY12" fmla="*/ 742950 h 1536700"/>
              <a:gd name="connsiteX13" fmla="*/ 5226050 w 6172200"/>
              <a:gd name="connsiteY13" fmla="*/ 508000 h 1536700"/>
              <a:gd name="connsiteX14" fmla="*/ 5556250 w 6172200"/>
              <a:gd name="connsiteY14" fmla="*/ 292100 h 1536700"/>
              <a:gd name="connsiteX15" fmla="*/ 5829300 w 6172200"/>
              <a:gd name="connsiteY15" fmla="*/ 133350 h 1536700"/>
              <a:gd name="connsiteX16" fmla="*/ 6172200 w 6172200"/>
              <a:gd name="connsiteY16" fmla="*/ 0 h 1536700"/>
              <a:gd name="connsiteX17" fmla="*/ 6172200 w 6172200"/>
              <a:gd name="connsiteY17" fmla="*/ 1536700 h 1536700"/>
              <a:gd name="connsiteX18" fmla="*/ 0 w 6172200"/>
              <a:gd name="connsiteY18" fmla="*/ 1536700 h 1536700"/>
              <a:gd name="connsiteX0" fmla="*/ 0 w 6172200"/>
              <a:gd name="connsiteY0" fmla="*/ 1536700 h 1536700"/>
              <a:gd name="connsiteX1" fmla="*/ 0 w 6172200"/>
              <a:gd name="connsiteY1" fmla="*/ 1473200 h 1536700"/>
              <a:gd name="connsiteX2" fmla="*/ 450850 w 6172200"/>
              <a:gd name="connsiteY2" fmla="*/ 1454150 h 1536700"/>
              <a:gd name="connsiteX3" fmla="*/ 895350 w 6172200"/>
              <a:gd name="connsiteY3" fmla="*/ 1371600 h 1536700"/>
              <a:gd name="connsiteX4" fmla="*/ 1320800 w 6172200"/>
              <a:gd name="connsiteY4" fmla="*/ 1257300 h 1536700"/>
              <a:gd name="connsiteX5" fmla="*/ 1778000 w 6172200"/>
              <a:gd name="connsiteY5" fmla="*/ 1174750 h 1536700"/>
              <a:gd name="connsiteX6" fmla="*/ 2241550 w 6172200"/>
              <a:gd name="connsiteY6" fmla="*/ 1092200 h 1536700"/>
              <a:gd name="connsiteX7" fmla="*/ 2641600 w 6172200"/>
              <a:gd name="connsiteY7" fmla="*/ 1047750 h 1536700"/>
              <a:gd name="connsiteX8" fmla="*/ 3105150 w 6172200"/>
              <a:gd name="connsiteY8" fmla="*/ 1035050 h 1536700"/>
              <a:gd name="connsiteX9" fmla="*/ 3549650 w 6172200"/>
              <a:gd name="connsiteY9" fmla="*/ 1035050 h 1536700"/>
              <a:gd name="connsiteX10" fmla="*/ 3981450 w 6172200"/>
              <a:gd name="connsiteY10" fmla="*/ 1009650 h 1536700"/>
              <a:gd name="connsiteX11" fmla="*/ 4419600 w 6172200"/>
              <a:gd name="connsiteY11" fmla="*/ 958850 h 1536700"/>
              <a:gd name="connsiteX12" fmla="*/ 4857750 w 6172200"/>
              <a:gd name="connsiteY12" fmla="*/ 742950 h 1536700"/>
              <a:gd name="connsiteX13" fmla="*/ 5226050 w 6172200"/>
              <a:gd name="connsiteY13" fmla="*/ 508000 h 1536700"/>
              <a:gd name="connsiteX14" fmla="*/ 5556250 w 6172200"/>
              <a:gd name="connsiteY14" fmla="*/ 292100 h 1536700"/>
              <a:gd name="connsiteX15" fmla="*/ 5829300 w 6172200"/>
              <a:gd name="connsiteY15" fmla="*/ 133350 h 1536700"/>
              <a:gd name="connsiteX16" fmla="*/ 6172200 w 6172200"/>
              <a:gd name="connsiteY16" fmla="*/ 0 h 1536700"/>
              <a:gd name="connsiteX17" fmla="*/ 6172200 w 6172200"/>
              <a:gd name="connsiteY17" fmla="*/ 1536700 h 1536700"/>
              <a:gd name="connsiteX18" fmla="*/ 0 w 6172200"/>
              <a:gd name="connsiteY18" fmla="*/ 1536700 h 1536700"/>
              <a:gd name="connsiteX0" fmla="*/ 0 w 6172200"/>
              <a:gd name="connsiteY0" fmla="*/ 1536700 h 1536700"/>
              <a:gd name="connsiteX1" fmla="*/ 0 w 6172200"/>
              <a:gd name="connsiteY1" fmla="*/ 1473200 h 1536700"/>
              <a:gd name="connsiteX2" fmla="*/ 450850 w 6172200"/>
              <a:gd name="connsiteY2" fmla="*/ 1454150 h 1536700"/>
              <a:gd name="connsiteX3" fmla="*/ 895350 w 6172200"/>
              <a:gd name="connsiteY3" fmla="*/ 1371600 h 1536700"/>
              <a:gd name="connsiteX4" fmla="*/ 1320800 w 6172200"/>
              <a:gd name="connsiteY4" fmla="*/ 1257300 h 1536700"/>
              <a:gd name="connsiteX5" fmla="*/ 1778000 w 6172200"/>
              <a:gd name="connsiteY5" fmla="*/ 1174750 h 1536700"/>
              <a:gd name="connsiteX6" fmla="*/ 2241550 w 6172200"/>
              <a:gd name="connsiteY6" fmla="*/ 1092200 h 1536700"/>
              <a:gd name="connsiteX7" fmla="*/ 2641600 w 6172200"/>
              <a:gd name="connsiteY7" fmla="*/ 1047750 h 1536700"/>
              <a:gd name="connsiteX8" fmla="*/ 3105150 w 6172200"/>
              <a:gd name="connsiteY8" fmla="*/ 1035050 h 1536700"/>
              <a:gd name="connsiteX9" fmla="*/ 3549650 w 6172200"/>
              <a:gd name="connsiteY9" fmla="*/ 1035050 h 1536700"/>
              <a:gd name="connsiteX10" fmla="*/ 3981450 w 6172200"/>
              <a:gd name="connsiteY10" fmla="*/ 1009650 h 1536700"/>
              <a:gd name="connsiteX11" fmla="*/ 4419600 w 6172200"/>
              <a:gd name="connsiteY11" fmla="*/ 952500 h 1536700"/>
              <a:gd name="connsiteX12" fmla="*/ 4857750 w 6172200"/>
              <a:gd name="connsiteY12" fmla="*/ 742950 h 1536700"/>
              <a:gd name="connsiteX13" fmla="*/ 5226050 w 6172200"/>
              <a:gd name="connsiteY13" fmla="*/ 508000 h 1536700"/>
              <a:gd name="connsiteX14" fmla="*/ 5556250 w 6172200"/>
              <a:gd name="connsiteY14" fmla="*/ 292100 h 1536700"/>
              <a:gd name="connsiteX15" fmla="*/ 5829300 w 6172200"/>
              <a:gd name="connsiteY15" fmla="*/ 133350 h 1536700"/>
              <a:gd name="connsiteX16" fmla="*/ 6172200 w 6172200"/>
              <a:gd name="connsiteY16" fmla="*/ 0 h 1536700"/>
              <a:gd name="connsiteX17" fmla="*/ 6172200 w 6172200"/>
              <a:gd name="connsiteY17" fmla="*/ 1536700 h 1536700"/>
              <a:gd name="connsiteX18" fmla="*/ 0 w 6172200"/>
              <a:gd name="connsiteY18" fmla="*/ 1536700 h 1536700"/>
              <a:gd name="connsiteX0" fmla="*/ 0 w 6172200"/>
              <a:gd name="connsiteY0" fmla="*/ 1536700 h 1536700"/>
              <a:gd name="connsiteX1" fmla="*/ 0 w 6172200"/>
              <a:gd name="connsiteY1" fmla="*/ 1473200 h 1536700"/>
              <a:gd name="connsiteX2" fmla="*/ 450850 w 6172200"/>
              <a:gd name="connsiteY2" fmla="*/ 1454150 h 1536700"/>
              <a:gd name="connsiteX3" fmla="*/ 895350 w 6172200"/>
              <a:gd name="connsiteY3" fmla="*/ 1371600 h 1536700"/>
              <a:gd name="connsiteX4" fmla="*/ 1320800 w 6172200"/>
              <a:gd name="connsiteY4" fmla="*/ 1257300 h 1536700"/>
              <a:gd name="connsiteX5" fmla="*/ 1778000 w 6172200"/>
              <a:gd name="connsiteY5" fmla="*/ 1174750 h 1536700"/>
              <a:gd name="connsiteX6" fmla="*/ 2241550 w 6172200"/>
              <a:gd name="connsiteY6" fmla="*/ 1092200 h 1536700"/>
              <a:gd name="connsiteX7" fmla="*/ 2641600 w 6172200"/>
              <a:gd name="connsiteY7" fmla="*/ 1047750 h 1536700"/>
              <a:gd name="connsiteX8" fmla="*/ 3105150 w 6172200"/>
              <a:gd name="connsiteY8" fmla="*/ 1035050 h 1536700"/>
              <a:gd name="connsiteX9" fmla="*/ 3549650 w 6172200"/>
              <a:gd name="connsiteY9" fmla="*/ 1035050 h 1536700"/>
              <a:gd name="connsiteX10" fmla="*/ 3981450 w 6172200"/>
              <a:gd name="connsiteY10" fmla="*/ 1009650 h 1536700"/>
              <a:gd name="connsiteX11" fmla="*/ 4419600 w 6172200"/>
              <a:gd name="connsiteY11" fmla="*/ 952500 h 1536700"/>
              <a:gd name="connsiteX12" fmla="*/ 4857750 w 6172200"/>
              <a:gd name="connsiteY12" fmla="*/ 742950 h 1536700"/>
              <a:gd name="connsiteX13" fmla="*/ 5226050 w 6172200"/>
              <a:gd name="connsiteY13" fmla="*/ 508000 h 1536700"/>
              <a:gd name="connsiteX14" fmla="*/ 5556250 w 6172200"/>
              <a:gd name="connsiteY14" fmla="*/ 292100 h 1536700"/>
              <a:gd name="connsiteX15" fmla="*/ 5829300 w 6172200"/>
              <a:gd name="connsiteY15" fmla="*/ 133350 h 1536700"/>
              <a:gd name="connsiteX16" fmla="*/ 6172200 w 6172200"/>
              <a:gd name="connsiteY16" fmla="*/ 0 h 1536700"/>
              <a:gd name="connsiteX17" fmla="*/ 6172200 w 6172200"/>
              <a:gd name="connsiteY17" fmla="*/ 1536700 h 1536700"/>
              <a:gd name="connsiteX18" fmla="*/ 0 w 6172200"/>
              <a:gd name="connsiteY18" fmla="*/ 1536700 h 1536700"/>
              <a:gd name="connsiteX0" fmla="*/ 0 w 6172200"/>
              <a:gd name="connsiteY0" fmla="*/ 1536700 h 1536700"/>
              <a:gd name="connsiteX1" fmla="*/ 0 w 6172200"/>
              <a:gd name="connsiteY1" fmla="*/ 1473200 h 1536700"/>
              <a:gd name="connsiteX2" fmla="*/ 450850 w 6172200"/>
              <a:gd name="connsiteY2" fmla="*/ 1454150 h 1536700"/>
              <a:gd name="connsiteX3" fmla="*/ 895350 w 6172200"/>
              <a:gd name="connsiteY3" fmla="*/ 1371600 h 1536700"/>
              <a:gd name="connsiteX4" fmla="*/ 1320800 w 6172200"/>
              <a:gd name="connsiteY4" fmla="*/ 1257300 h 1536700"/>
              <a:gd name="connsiteX5" fmla="*/ 1778000 w 6172200"/>
              <a:gd name="connsiteY5" fmla="*/ 1174750 h 1536700"/>
              <a:gd name="connsiteX6" fmla="*/ 2241550 w 6172200"/>
              <a:gd name="connsiteY6" fmla="*/ 1092200 h 1536700"/>
              <a:gd name="connsiteX7" fmla="*/ 2641600 w 6172200"/>
              <a:gd name="connsiteY7" fmla="*/ 1047750 h 1536700"/>
              <a:gd name="connsiteX8" fmla="*/ 3105150 w 6172200"/>
              <a:gd name="connsiteY8" fmla="*/ 1035050 h 1536700"/>
              <a:gd name="connsiteX9" fmla="*/ 3549650 w 6172200"/>
              <a:gd name="connsiteY9" fmla="*/ 1035050 h 1536700"/>
              <a:gd name="connsiteX10" fmla="*/ 3981450 w 6172200"/>
              <a:gd name="connsiteY10" fmla="*/ 1009650 h 1536700"/>
              <a:gd name="connsiteX11" fmla="*/ 4419600 w 6172200"/>
              <a:gd name="connsiteY11" fmla="*/ 952500 h 1536700"/>
              <a:gd name="connsiteX12" fmla="*/ 4857750 w 6172200"/>
              <a:gd name="connsiteY12" fmla="*/ 742950 h 1536700"/>
              <a:gd name="connsiteX13" fmla="*/ 5226050 w 6172200"/>
              <a:gd name="connsiteY13" fmla="*/ 508000 h 1536700"/>
              <a:gd name="connsiteX14" fmla="*/ 5556250 w 6172200"/>
              <a:gd name="connsiteY14" fmla="*/ 292100 h 1536700"/>
              <a:gd name="connsiteX15" fmla="*/ 5829300 w 6172200"/>
              <a:gd name="connsiteY15" fmla="*/ 133350 h 1536700"/>
              <a:gd name="connsiteX16" fmla="*/ 6172200 w 6172200"/>
              <a:gd name="connsiteY16" fmla="*/ 0 h 1536700"/>
              <a:gd name="connsiteX17" fmla="*/ 6172200 w 6172200"/>
              <a:gd name="connsiteY17" fmla="*/ 1536700 h 1536700"/>
              <a:gd name="connsiteX18" fmla="*/ 0 w 6172200"/>
              <a:gd name="connsiteY18" fmla="*/ 1536700 h 1536700"/>
              <a:gd name="connsiteX0" fmla="*/ 0 w 6178550"/>
              <a:gd name="connsiteY0" fmla="*/ 1841500 h 1841500"/>
              <a:gd name="connsiteX1" fmla="*/ 0 w 6178550"/>
              <a:gd name="connsiteY1" fmla="*/ 1778000 h 1841500"/>
              <a:gd name="connsiteX2" fmla="*/ 450850 w 6178550"/>
              <a:gd name="connsiteY2" fmla="*/ 1758950 h 1841500"/>
              <a:gd name="connsiteX3" fmla="*/ 895350 w 6178550"/>
              <a:gd name="connsiteY3" fmla="*/ 1676400 h 1841500"/>
              <a:gd name="connsiteX4" fmla="*/ 1320800 w 6178550"/>
              <a:gd name="connsiteY4" fmla="*/ 1562100 h 1841500"/>
              <a:gd name="connsiteX5" fmla="*/ 1778000 w 6178550"/>
              <a:gd name="connsiteY5" fmla="*/ 1479550 h 1841500"/>
              <a:gd name="connsiteX6" fmla="*/ 2241550 w 6178550"/>
              <a:gd name="connsiteY6" fmla="*/ 1397000 h 1841500"/>
              <a:gd name="connsiteX7" fmla="*/ 2641600 w 6178550"/>
              <a:gd name="connsiteY7" fmla="*/ 1352550 h 1841500"/>
              <a:gd name="connsiteX8" fmla="*/ 3105150 w 6178550"/>
              <a:gd name="connsiteY8" fmla="*/ 1339850 h 1841500"/>
              <a:gd name="connsiteX9" fmla="*/ 3549650 w 6178550"/>
              <a:gd name="connsiteY9" fmla="*/ 1339850 h 1841500"/>
              <a:gd name="connsiteX10" fmla="*/ 3981450 w 6178550"/>
              <a:gd name="connsiteY10" fmla="*/ 1314450 h 1841500"/>
              <a:gd name="connsiteX11" fmla="*/ 4419600 w 6178550"/>
              <a:gd name="connsiteY11" fmla="*/ 1257300 h 1841500"/>
              <a:gd name="connsiteX12" fmla="*/ 4857750 w 6178550"/>
              <a:gd name="connsiteY12" fmla="*/ 1047750 h 1841500"/>
              <a:gd name="connsiteX13" fmla="*/ 5226050 w 6178550"/>
              <a:gd name="connsiteY13" fmla="*/ 812800 h 1841500"/>
              <a:gd name="connsiteX14" fmla="*/ 5556250 w 6178550"/>
              <a:gd name="connsiteY14" fmla="*/ 596900 h 1841500"/>
              <a:gd name="connsiteX15" fmla="*/ 5829300 w 6178550"/>
              <a:gd name="connsiteY15" fmla="*/ 438150 h 1841500"/>
              <a:gd name="connsiteX16" fmla="*/ 6172200 w 6178550"/>
              <a:gd name="connsiteY16" fmla="*/ 304800 h 1841500"/>
              <a:gd name="connsiteX17" fmla="*/ 6178550 w 6178550"/>
              <a:gd name="connsiteY17" fmla="*/ 0 h 1841500"/>
              <a:gd name="connsiteX18" fmla="*/ 0 w 6178550"/>
              <a:gd name="connsiteY18" fmla="*/ 1841500 h 1841500"/>
              <a:gd name="connsiteX0" fmla="*/ 450850 w 6178550"/>
              <a:gd name="connsiteY0" fmla="*/ 1371600 h 1778000"/>
              <a:gd name="connsiteX1" fmla="*/ 0 w 6178550"/>
              <a:gd name="connsiteY1" fmla="*/ 1778000 h 1778000"/>
              <a:gd name="connsiteX2" fmla="*/ 450850 w 6178550"/>
              <a:gd name="connsiteY2" fmla="*/ 1758950 h 1778000"/>
              <a:gd name="connsiteX3" fmla="*/ 895350 w 6178550"/>
              <a:gd name="connsiteY3" fmla="*/ 1676400 h 1778000"/>
              <a:gd name="connsiteX4" fmla="*/ 1320800 w 6178550"/>
              <a:gd name="connsiteY4" fmla="*/ 1562100 h 1778000"/>
              <a:gd name="connsiteX5" fmla="*/ 1778000 w 6178550"/>
              <a:gd name="connsiteY5" fmla="*/ 1479550 h 1778000"/>
              <a:gd name="connsiteX6" fmla="*/ 2241550 w 6178550"/>
              <a:gd name="connsiteY6" fmla="*/ 1397000 h 1778000"/>
              <a:gd name="connsiteX7" fmla="*/ 2641600 w 6178550"/>
              <a:gd name="connsiteY7" fmla="*/ 1352550 h 1778000"/>
              <a:gd name="connsiteX8" fmla="*/ 3105150 w 6178550"/>
              <a:gd name="connsiteY8" fmla="*/ 1339850 h 1778000"/>
              <a:gd name="connsiteX9" fmla="*/ 3549650 w 6178550"/>
              <a:gd name="connsiteY9" fmla="*/ 1339850 h 1778000"/>
              <a:gd name="connsiteX10" fmla="*/ 3981450 w 6178550"/>
              <a:gd name="connsiteY10" fmla="*/ 1314450 h 1778000"/>
              <a:gd name="connsiteX11" fmla="*/ 4419600 w 6178550"/>
              <a:gd name="connsiteY11" fmla="*/ 1257300 h 1778000"/>
              <a:gd name="connsiteX12" fmla="*/ 4857750 w 6178550"/>
              <a:gd name="connsiteY12" fmla="*/ 1047750 h 1778000"/>
              <a:gd name="connsiteX13" fmla="*/ 5226050 w 6178550"/>
              <a:gd name="connsiteY13" fmla="*/ 812800 h 1778000"/>
              <a:gd name="connsiteX14" fmla="*/ 5556250 w 6178550"/>
              <a:gd name="connsiteY14" fmla="*/ 596900 h 1778000"/>
              <a:gd name="connsiteX15" fmla="*/ 5829300 w 6178550"/>
              <a:gd name="connsiteY15" fmla="*/ 438150 h 1778000"/>
              <a:gd name="connsiteX16" fmla="*/ 6172200 w 6178550"/>
              <a:gd name="connsiteY16" fmla="*/ 304800 h 1778000"/>
              <a:gd name="connsiteX17" fmla="*/ 6178550 w 6178550"/>
              <a:gd name="connsiteY17" fmla="*/ 0 h 1778000"/>
              <a:gd name="connsiteX18" fmla="*/ 450850 w 6178550"/>
              <a:gd name="connsiteY18" fmla="*/ 1371600 h 1778000"/>
              <a:gd name="connsiteX0" fmla="*/ 450850 w 6178550"/>
              <a:gd name="connsiteY0" fmla="*/ 1371600 h 1778000"/>
              <a:gd name="connsiteX1" fmla="*/ 0 w 6178550"/>
              <a:gd name="connsiteY1" fmla="*/ 1778000 h 1778000"/>
              <a:gd name="connsiteX2" fmla="*/ 450850 w 6178550"/>
              <a:gd name="connsiteY2" fmla="*/ 1758950 h 1778000"/>
              <a:gd name="connsiteX3" fmla="*/ 895350 w 6178550"/>
              <a:gd name="connsiteY3" fmla="*/ 1676400 h 1778000"/>
              <a:gd name="connsiteX4" fmla="*/ 1320800 w 6178550"/>
              <a:gd name="connsiteY4" fmla="*/ 1562100 h 1778000"/>
              <a:gd name="connsiteX5" fmla="*/ 1778000 w 6178550"/>
              <a:gd name="connsiteY5" fmla="*/ 1479550 h 1778000"/>
              <a:gd name="connsiteX6" fmla="*/ 2241550 w 6178550"/>
              <a:gd name="connsiteY6" fmla="*/ 1397000 h 1778000"/>
              <a:gd name="connsiteX7" fmla="*/ 2641600 w 6178550"/>
              <a:gd name="connsiteY7" fmla="*/ 1352550 h 1778000"/>
              <a:gd name="connsiteX8" fmla="*/ 3105150 w 6178550"/>
              <a:gd name="connsiteY8" fmla="*/ 1339850 h 1778000"/>
              <a:gd name="connsiteX9" fmla="*/ 3549650 w 6178550"/>
              <a:gd name="connsiteY9" fmla="*/ 1339850 h 1778000"/>
              <a:gd name="connsiteX10" fmla="*/ 3981450 w 6178550"/>
              <a:gd name="connsiteY10" fmla="*/ 1314450 h 1778000"/>
              <a:gd name="connsiteX11" fmla="*/ 4419600 w 6178550"/>
              <a:gd name="connsiteY11" fmla="*/ 1257300 h 1778000"/>
              <a:gd name="connsiteX12" fmla="*/ 4857750 w 6178550"/>
              <a:gd name="connsiteY12" fmla="*/ 1047750 h 1778000"/>
              <a:gd name="connsiteX13" fmla="*/ 5226050 w 6178550"/>
              <a:gd name="connsiteY13" fmla="*/ 812800 h 1778000"/>
              <a:gd name="connsiteX14" fmla="*/ 5556250 w 6178550"/>
              <a:gd name="connsiteY14" fmla="*/ 596900 h 1778000"/>
              <a:gd name="connsiteX15" fmla="*/ 5829300 w 6178550"/>
              <a:gd name="connsiteY15" fmla="*/ 438150 h 1778000"/>
              <a:gd name="connsiteX16" fmla="*/ 6172200 w 6178550"/>
              <a:gd name="connsiteY16" fmla="*/ 304800 h 1778000"/>
              <a:gd name="connsiteX17" fmla="*/ 6178550 w 6178550"/>
              <a:gd name="connsiteY17" fmla="*/ 0 h 1778000"/>
              <a:gd name="connsiteX18" fmla="*/ 882647 w 6178550"/>
              <a:gd name="connsiteY18" fmla="*/ 1011283 h 1778000"/>
              <a:gd name="connsiteX19" fmla="*/ 450850 w 6178550"/>
              <a:gd name="connsiteY19" fmla="*/ 1371600 h 1778000"/>
              <a:gd name="connsiteX0" fmla="*/ 450850 w 6178550"/>
              <a:gd name="connsiteY0" fmla="*/ 1371600 h 1778000"/>
              <a:gd name="connsiteX1" fmla="*/ 0 w 6178550"/>
              <a:gd name="connsiteY1" fmla="*/ 1778000 h 1778000"/>
              <a:gd name="connsiteX2" fmla="*/ 450850 w 6178550"/>
              <a:gd name="connsiteY2" fmla="*/ 1758950 h 1778000"/>
              <a:gd name="connsiteX3" fmla="*/ 895350 w 6178550"/>
              <a:gd name="connsiteY3" fmla="*/ 1676400 h 1778000"/>
              <a:gd name="connsiteX4" fmla="*/ 1320800 w 6178550"/>
              <a:gd name="connsiteY4" fmla="*/ 1562100 h 1778000"/>
              <a:gd name="connsiteX5" fmla="*/ 1778000 w 6178550"/>
              <a:gd name="connsiteY5" fmla="*/ 1479550 h 1778000"/>
              <a:gd name="connsiteX6" fmla="*/ 2241550 w 6178550"/>
              <a:gd name="connsiteY6" fmla="*/ 1397000 h 1778000"/>
              <a:gd name="connsiteX7" fmla="*/ 2641600 w 6178550"/>
              <a:gd name="connsiteY7" fmla="*/ 1352550 h 1778000"/>
              <a:gd name="connsiteX8" fmla="*/ 3105150 w 6178550"/>
              <a:gd name="connsiteY8" fmla="*/ 1339850 h 1778000"/>
              <a:gd name="connsiteX9" fmla="*/ 3549650 w 6178550"/>
              <a:gd name="connsiteY9" fmla="*/ 1339850 h 1778000"/>
              <a:gd name="connsiteX10" fmla="*/ 3981450 w 6178550"/>
              <a:gd name="connsiteY10" fmla="*/ 1314450 h 1778000"/>
              <a:gd name="connsiteX11" fmla="*/ 4419600 w 6178550"/>
              <a:gd name="connsiteY11" fmla="*/ 1257300 h 1778000"/>
              <a:gd name="connsiteX12" fmla="*/ 4857750 w 6178550"/>
              <a:gd name="connsiteY12" fmla="*/ 1047750 h 1778000"/>
              <a:gd name="connsiteX13" fmla="*/ 5226050 w 6178550"/>
              <a:gd name="connsiteY13" fmla="*/ 812800 h 1778000"/>
              <a:gd name="connsiteX14" fmla="*/ 5556250 w 6178550"/>
              <a:gd name="connsiteY14" fmla="*/ 596900 h 1778000"/>
              <a:gd name="connsiteX15" fmla="*/ 5829300 w 6178550"/>
              <a:gd name="connsiteY15" fmla="*/ 438150 h 1778000"/>
              <a:gd name="connsiteX16" fmla="*/ 6172200 w 6178550"/>
              <a:gd name="connsiteY16" fmla="*/ 304800 h 1778000"/>
              <a:gd name="connsiteX17" fmla="*/ 6178550 w 6178550"/>
              <a:gd name="connsiteY17" fmla="*/ 0 h 1778000"/>
              <a:gd name="connsiteX18" fmla="*/ 1314447 w 6178550"/>
              <a:gd name="connsiteY18" fmla="*/ 757283 h 1778000"/>
              <a:gd name="connsiteX19" fmla="*/ 882647 w 6178550"/>
              <a:gd name="connsiteY19" fmla="*/ 1011283 h 1778000"/>
              <a:gd name="connsiteX20" fmla="*/ 450850 w 6178550"/>
              <a:gd name="connsiteY20" fmla="*/ 1371600 h 1778000"/>
              <a:gd name="connsiteX0" fmla="*/ 450850 w 6178550"/>
              <a:gd name="connsiteY0" fmla="*/ 1371600 h 1778000"/>
              <a:gd name="connsiteX1" fmla="*/ 0 w 6178550"/>
              <a:gd name="connsiteY1" fmla="*/ 1778000 h 1778000"/>
              <a:gd name="connsiteX2" fmla="*/ 450850 w 6178550"/>
              <a:gd name="connsiteY2" fmla="*/ 1758950 h 1778000"/>
              <a:gd name="connsiteX3" fmla="*/ 895350 w 6178550"/>
              <a:gd name="connsiteY3" fmla="*/ 1676400 h 1778000"/>
              <a:gd name="connsiteX4" fmla="*/ 1320800 w 6178550"/>
              <a:gd name="connsiteY4" fmla="*/ 1562100 h 1778000"/>
              <a:gd name="connsiteX5" fmla="*/ 1778000 w 6178550"/>
              <a:gd name="connsiteY5" fmla="*/ 1479550 h 1778000"/>
              <a:gd name="connsiteX6" fmla="*/ 2241550 w 6178550"/>
              <a:gd name="connsiteY6" fmla="*/ 1397000 h 1778000"/>
              <a:gd name="connsiteX7" fmla="*/ 2641600 w 6178550"/>
              <a:gd name="connsiteY7" fmla="*/ 1352550 h 1778000"/>
              <a:gd name="connsiteX8" fmla="*/ 3105150 w 6178550"/>
              <a:gd name="connsiteY8" fmla="*/ 1339850 h 1778000"/>
              <a:gd name="connsiteX9" fmla="*/ 3549650 w 6178550"/>
              <a:gd name="connsiteY9" fmla="*/ 1339850 h 1778000"/>
              <a:gd name="connsiteX10" fmla="*/ 3981450 w 6178550"/>
              <a:gd name="connsiteY10" fmla="*/ 1314450 h 1778000"/>
              <a:gd name="connsiteX11" fmla="*/ 4419600 w 6178550"/>
              <a:gd name="connsiteY11" fmla="*/ 1257300 h 1778000"/>
              <a:gd name="connsiteX12" fmla="*/ 4857750 w 6178550"/>
              <a:gd name="connsiteY12" fmla="*/ 1047750 h 1778000"/>
              <a:gd name="connsiteX13" fmla="*/ 5226050 w 6178550"/>
              <a:gd name="connsiteY13" fmla="*/ 812800 h 1778000"/>
              <a:gd name="connsiteX14" fmla="*/ 5556250 w 6178550"/>
              <a:gd name="connsiteY14" fmla="*/ 596900 h 1778000"/>
              <a:gd name="connsiteX15" fmla="*/ 5829300 w 6178550"/>
              <a:gd name="connsiteY15" fmla="*/ 438150 h 1778000"/>
              <a:gd name="connsiteX16" fmla="*/ 6172200 w 6178550"/>
              <a:gd name="connsiteY16" fmla="*/ 304800 h 1778000"/>
              <a:gd name="connsiteX17" fmla="*/ 6178550 w 6178550"/>
              <a:gd name="connsiteY17" fmla="*/ 0 h 1778000"/>
              <a:gd name="connsiteX18" fmla="*/ 1314447 w 6178550"/>
              <a:gd name="connsiteY18" fmla="*/ 757283 h 1778000"/>
              <a:gd name="connsiteX19" fmla="*/ 882647 w 6178550"/>
              <a:gd name="connsiteY19" fmla="*/ 1011283 h 1778000"/>
              <a:gd name="connsiteX20" fmla="*/ 450850 w 6178550"/>
              <a:gd name="connsiteY20" fmla="*/ 1371600 h 1778000"/>
              <a:gd name="connsiteX0" fmla="*/ 450850 w 6178550"/>
              <a:gd name="connsiteY0" fmla="*/ 1371600 h 1778000"/>
              <a:gd name="connsiteX1" fmla="*/ 0 w 6178550"/>
              <a:gd name="connsiteY1" fmla="*/ 1778000 h 1778000"/>
              <a:gd name="connsiteX2" fmla="*/ 450850 w 6178550"/>
              <a:gd name="connsiteY2" fmla="*/ 1758950 h 1778000"/>
              <a:gd name="connsiteX3" fmla="*/ 895350 w 6178550"/>
              <a:gd name="connsiteY3" fmla="*/ 1676400 h 1778000"/>
              <a:gd name="connsiteX4" fmla="*/ 1320800 w 6178550"/>
              <a:gd name="connsiteY4" fmla="*/ 1562100 h 1778000"/>
              <a:gd name="connsiteX5" fmla="*/ 1778000 w 6178550"/>
              <a:gd name="connsiteY5" fmla="*/ 1479550 h 1778000"/>
              <a:gd name="connsiteX6" fmla="*/ 2241550 w 6178550"/>
              <a:gd name="connsiteY6" fmla="*/ 1397000 h 1778000"/>
              <a:gd name="connsiteX7" fmla="*/ 2641600 w 6178550"/>
              <a:gd name="connsiteY7" fmla="*/ 1352550 h 1778000"/>
              <a:gd name="connsiteX8" fmla="*/ 3105150 w 6178550"/>
              <a:gd name="connsiteY8" fmla="*/ 1339850 h 1778000"/>
              <a:gd name="connsiteX9" fmla="*/ 3549650 w 6178550"/>
              <a:gd name="connsiteY9" fmla="*/ 1339850 h 1778000"/>
              <a:gd name="connsiteX10" fmla="*/ 3981450 w 6178550"/>
              <a:gd name="connsiteY10" fmla="*/ 1314450 h 1778000"/>
              <a:gd name="connsiteX11" fmla="*/ 4419600 w 6178550"/>
              <a:gd name="connsiteY11" fmla="*/ 1257300 h 1778000"/>
              <a:gd name="connsiteX12" fmla="*/ 4857750 w 6178550"/>
              <a:gd name="connsiteY12" fmla="*/ 1047750 h 1778000"/>
              <a:gd name="connsiteX13" fmla="*/ 5226050 w 6178550"/>
              <a:gd name="connsiteY13" fmla="*/ 812800 h 1778000"/>
              <a:gd name="connsiteX14" fmla="*/ 5556250 w 6178550"/>
              <a:gd name="connsiteY14" fmla="*/ 596900 h 1778000"/>
              <a:gd name="connsiteX15" fmla="*/ 5829300 w 6178550"/>
              <a:gd name="connsiteY15" fmla="*/ 438150 h 1778000"/>
              <a:gd name="connsiteX16" fmla="*/ 6172200 w 6178550"/>
              <a:gd name="connsiteY16" fmla="*/ 304800 h 1778000"/>
              <a:gd name="connsiteX17" fmla="*/ 6178550 w 6178550"/>
              <a:gd name="connsiteY17" fmla="*/ 0 h 1778000"/>
              <a:gd name="connsiteX18" fmla="*/ 1308097 w 6178550"/>
              <a:gd name="connsiteY18" fmla="*/ 738233 h 1778000"/>
              <a:gd name="connsiteX19" fmla="*/ 882647 w 6178550"/>
              <a:gd name="connsiteY19" fmla="*/ 1011283 h 1778000"/>
              <a:gd name="connsiteX20" fmla="*/ 450850 w 6178550"/>
              <a:gd name="connsiteY20" fmla="*/ 1371600 h 1778000"/>
              <a:gd name="connsiteX0" fmla="*/ 450850 w 6178550"/>
              <a:gd name="connsiteY0" fmla="*/ 1372632 h 1779032"/>
              <a:gd name="connsiteX1" fmla="*/ 0 w 6178550"/>
              <a:gd name="connsiteY1" fmla="*/ 1779032 h 1779032"/>
              <a:gd name="connsiteX2" fmla="*/ 450850 w 6178550"/>
              <a:gd name="connsiteY2" fmla="*/ 1759982 h 1779032"/>
              <a:gd name="connsiteX3" fmla="*/ 895350 w 6178550"/>
              <a:gd name="connsiteY3" fmla="*/ 1677432 h 1779032"/>
              <a:gd name="connsiteX4" fmla="*/ 1320800 w 6178550"/>
              <a:gd name="connsiteY4" fmla="*/ 1563132 h 1779032"/>
              <a:gd name="connsiteX5" fmla="*/ 1778000 w 6178550"/>
              <a:gd name="connsiteY5" fmla="*/ 1480582 h 1779032"/>
              <a:gd name="connsiteX6" fmla="*/ 2241550 w 6178550"/>
              <a:gd name="connsiteY6" fmla="*/ 1398032 h 1779032"/>
              <a:gd name="connsiteX7" fmla="*/ 2641600 w 6178550"/>
              <a:gd name="connsiteY7" fmla="*/ 1353582 h 1779032"/>
              <a:gd name="connsiteX8" fmla="*/ 3105150 w 6178550"/>
              <a:gd name="connsiteY8" fmla="*/ 1340882 h 1779032"/>
              <a:gd name="connsiteX9" fmla="*/ 3549650 w 6178550"/>
              <a:gd name="connsiteY9" fmla="*/ 1340882 h 1779032"/>
              <a:gd name="connsiteX10" fmla="*/ 3981450 w 6178550"/>
              <a:gd name="connsiteY10" fmla="*/ 1315482 h 1779032"/>
              <a:gd name="connsiteX11" fmla="*/ 4419600 w 6178550"/>
              <a:gd name="connsiteY11" fmla="*/ 1258332 h 1779032"/>
              <a:gd name="connsiteX12" fmla="*/ 4857750 w 6178550"/>
              <a:gd name="connsiteY12" fmla="*/ 1048782 h 1779032"/>
              <a:gd name="connsiteX13" fmla="*/ 5226050 w 6178550"/>
              <a:gd name="connsiteY13" fmla="*/ 813832 h 1779032"/>
              <a:gd name="connsiteX14" fmla="*/ 5556250 w 6178550"/>
              <a:gd name="connsiteY14" fmla="*/ 597932 h 1779032"/>
              <a:gd name="connsiteX15" fmla="*/ 5829300 w 6178550"/>
              <a:gd name="connsiteY15" fmla="*/ 439182 h 1779032"/>
              <a:gd name="connsiteX16" fmla="*/ 6172200 w 6178550"/>
              <a:gd name="connsiteY16" fmla="*/ 305832 h 1779032"/>
              <a:gd name="connsiteX17" fmla="*/ 6178550 w 6178550"/>
              <a:gd name="connsiteY17" fmla="*/ 1032 h 1779032"/>
              <a:gd name="connsiteX18" fmla="*/ 5391147 w 6178550"/>
              <a:gd name="connsiteY18" fmla="*/ 1044065 h 1779032"/>
              <a:gd name="connsiteX19" fmla="*/ 1308097 w 6178550"/>
              <a:gd name="connsiteY19" fmla="*/ 739265 h 1779032"/>
              <a:gd name="connsiteX20" fmla="*/ 882647 w 6178550"/>
              <a:gd name="connsiteY20" fmla="*/ 1012315 h 1779032"/>
              <a:gd name="connsiteX21" fmla="*/ 450850 w 6178550"/>
              <a:gd name="connsiteY21" fmla="*/ 1372632 h 1779032"/>
              <a:gd name="connsiteX0" fmla="*/ 450850 w 6178550"/>
              <a:gd name="connsiteY0" fmla="*/ 1372632 h 1779032"/>
              <a:gd name="connsiteX1" fmla="*/ 0 w 6178550"/>
              <a:gd name="connsiteY1" fmla="*/ 1779032 h 1779032"/>
              <a:gd name="connsiteX2" fmla="*/ 450850 w 6178550"/>
              <a:gd name="connsiteY2" fmla="*/ 1759982 h 1779032"/>
              <a:gd name="connsiteX3" fmla="*/ 895350 w 6178550"/>
              <a:gd name="connsiteY3" fmla="*/ 1677432 h 1779032"/>
              <a:gd name="connsiteX4" fmla="*/ 1320800 w 6178550"/>
              <a:gd name="connsiteY4" fmla="*/ 1563132 h 1779032"/>
              <a:gd name="connsiteX5" fmla="*/ 1778000 w 6178550"/>
              <a:gd name="connsiteY5" fmla="*/ 1480582 h 1779032"/>
              <a:gd name="connsiteX6" fmla="*/ 2241550 w 6178550"/>
              <a:gd name="connsiteY6" fmla="*/ 1398032 h 1779032"/>
              <a:gd name="connsiteX7" fmla="*/ 2641600 w 6178550"/>
              <a:gd name="connsiteY7" fmla="*/ 1353582 h 1779032"/>
              <a:gd name="connsiteX8" fmla="*/ 3105150 w 6178550"/>
              <a:gd name="connsiteY8" fmla="*/ 1340882 h 1779032"/>
              <a:gd name="connsiteX9" fmla="*/ 3549650 w 6178550"/>
              <a:gd name="connsiteY9" fmla="*/ 1340882 h 1779032"/>
              <a:gd name="connsiteX10" fmla="*/ 3981450 w 6178550"/>
              <a:gd name="connsiteY10" fmla="*/ 1315482 h 1779032"/>
              <a:gd name="connsiteX11" fmla="*/ 4419600 w 6178550"/>
              <a:gd name="connsiteY11" fmla="*/ 1258332 h 1779032"/>
              <a:gd name="connsiteX12" fmla="*/ 4857750 w 6178550"/>
              <a:gd name="connsiteY12" fmla="*/ 1048782 h 1779032"/>
              <a:gd name="connsiteX13" fmla="*/ 5226050 w 6178550"/>
              <a:gd name="connsiteY13" fmla="*/ 813832 h 1779032"/>
              <a:gd name="connsiteX14" fmla="*/ 5556250 w 6178550"/>
              <a:gd name="connsiteY14" fmla="*/ 597932 h 1779032"/>
              <a:gd name="connsiteX15" fmla="*/ 5829300 w 6178550"/>
              <a:gd name="connsiteY15" fmla="*/ 439182 h 1779032"/>
              <a:gd name="connsiteX16" fmla="*/ 6172200 w 6178550"/>
              <a:gd name="connsiteY16" fmla="*/ 305832 h 1779032"/>
              <a:gd name="connsiteX17" fmla="*/ 6178550 w 6178550"/>
              <a:gd name="connsiteY17" fmla="*/ 1032 h 1779032"/>
              <a:gd name="connsiteX18" fmla="*/ 5391147 w 6178550"/>
              <a:gd name="connsiteY18" fmla="*/ 1044065 h 1779032"/>
              <a:gd name="connsiteX19" fmla="*/ 1739897 w 6178550"/>
              <a:gd name="connsiteY19" fmla="*/ 631315 h 1779032"/>
              <a:gd name="connsiteX20" fmla="*/ 1308097 w 6178550"/>
              <a:gd name="connsiteY20" fmla="*/ 739265 h 1779032"/>
              <a:gd name="connsiteX21" fmla="*/ 882647 w 6178550"/>
              <a:gd name="connsiteY21" fmla="*/ 1012315 h 1779032"/>
              <a:gd name="connsiteX22" fmla="*/ 450850 w 6178550"/>
              <a:gd name="connsiteY22" fmla="*/ 1372632 h 1779032"/>
              <a:gd name="connsiteX0" fmla="*/ 450850 w 6178550"/>
              <a:gd name="connsiteY0" fmla="*/ 1372632 h 1779032"/>
              <a:gd name="connsiteX1" fmla="*/ 0 w 6178550"/>
              <a:gd name="connsiteY1" fmla="*/ 1779032 h 1779032"/>
              <a:gd name="connsiteX2" fmla="*/ 450850 w 6178550"/>
              <a:gd name="connsiteY2" fmla="*/ 1759982 h 1779032"/>
              <a:gd name="connsiteX3" fmla="*/ 895350 w 6178550"/>
              <a:gd name="connsiteY3" fmla="*/ 1677432 h 1779032"/>
              <a:gd name="connsiteX4" fmla="*/ 1320800 w 6178550"/>
              <a:gd name="connsiteY4" fmla="*/ 1563132 h 1779032"/>
              <a:gd name="connsiteX5" fmla="*/ 1778000 w 6178550"/>
              <a:gd name="connsiteY5" fmla="*/ 1480582 h 1779032"/>
              <a:gd name="connsiteX6" fmla="*/ 2241550 w 6178550"/>
              <a:gd name="connsiteY6" fmla="*/ 1398032 h 1779032"/>
              <a:gd name="connsiteX7" fmla="*/ 2641600 w 6178550"/>
              <a:gd name="connsiteY7" fmla="*/ 1353582 h 1779032"/>
              <a:gd name="connsiteX8" fmla="*/ 3105150 w 6178550"/>
              <a:gd name="connsiteY8" fmla="*/ 1340882 h 1779032"/>
              <a:gd name="connsiteX9" fmla="*/ 3549650 w 6178550"/>
              <a:gd name="connsiteY9" fmla="*/ 1340882 h 1779032"/>
              <a:gd name="connsiteX10" fmla="*/ 3981450 w 6178550"/>
              <a:gd name="connsiteY10" fmla="*/ 1315482 h 1779032"/>
              <a:gd name="connsiteX11" fmla="*/ 4419600 w 6178550"/>
              <a:gd name="connsiteY11" fmla="*/ 1258332 h 1779032"/>
              <a:gd name="connsiteX12" fmla="*/ 4857750 w 6178550"/>
              <a:gd name="connsiteY12" fmla="*/ 1048782 h 1779032"/>
              <a:gd name="connsiteX13" fmla="*/ 5226050 w 6178550"/>
              <a:gd name="connsiteY13" fmla="*/ 813832 h 1779032"/>
              <a:gd name="connsiteX14" fmla="*/ 5556250 w 6178550"/>
              <a:gd name="connsiteY14" fmla="*/ 597932 h 1779032"/>
              <a:gd name="connsiteX15" fmla="*/ 5829300 w 6178550"/>
              <a:gd name="connsiteY15" fmla="*/ 439182 h 1779032"/>
              <a:gd name="connsiteX16" fmla="*/ 6172200 w 6178550"/>
              <a:gd name="connsiteY16" fmla="*/ 305832 h 1779032"/>
              <a:gd name="connsiteX17" fmla="*/ 6178550 w 6178550"/>
              <a:gd name="connsiteY17" fmla="*/ 1032 h 1779032"/>
              <a:gd name="connsiteX18" fmla="*/ 5391147 w 6178550"/>
              <a:gd name="connsiteY18" fmla="*/ 1044065 h 1779032"/>
              <a:gd name="connsiteX19" fmla="*/ 1739897 w 6178550"/>
              <a:gd name="connsiteY19" fmla="*/ 631315 h 1779032"/>
              <a:gd name="connsiteX20" fmla="*/ 1308097 w 6178550"/>
              <a:gd name="connsiteY20" fmla="*/ 739265 h 1779032"/>
              <a:gd name="connsiteX21" fmla="*/ 882647 w 6178550"/>
              <a:gd name="connsiteY21" fmla="*/ 1012315 h 1779032"/>
              <a:gd name="connsiteX22" fmla="*/ 450850 w 6178550"/>
              <a:gd name="connsiteY22" fmla="*/ 1372632 h 1779032"/>
              <a:gd name="connsiteX0" fmla="*/ 450850 w 6178550"/>
              <a:gd name="connsiteY0" fmla="*/ 1372632 h 1779032"/>
              <a:gd name="connsiteX1" fmla="*/ 0 w 6178550"/>
              <a:gd name="connsiteY1" fmla="*/ 1779032 h 1779032"/>
              <a:gd name="connsiteX2" fmla="*/ 450850 w 6178550"/>
              <a:gd name="connsiteY2" fmla="*/ 1759982 h 1779032"/>
              <a:gd name="connsiteX3" fmla="*/ 895350 w 6178550"/>
              <a:gd name="connsiteY3" fmla="*/ 1677432 h 1779032"/>
              <a:gd name="connsiteX4" fmla="*/ 1320800 w 6178550"/>
              <a:gd name="connsiteY4" fmla="*/ 1563132 h 1779032"/>
              <a:gd name="connsiteX5" fmla="*/ 1778000 w 6178550"/>
              <a:gd name="connsiteY5" fmla="*/ 1480582 h 1779032"/>
              <a:gd name="connsiteX6" fmla="*/ 2241550 w 6178550"/>
              <a:gd name="connsiteY6" fmla="*/ 1398032 h 1779032"/>
              <a:gd name="connsiteX7" fmla="*/ 2641600 w 6178550"/>
              <a:gd name="connsiteY7" fmla="*/ 1353582 h 1779032"/>
              <a:gd name="connsiteX8" fmla="*/ 3105150 w 6178550"/>
              <a:gd name="connsiteY8" fmla="*/ 1340882 h 1779032"/>
              <a:gd name="connsiteX9" fmla="*/ 3549650 w 6178550"/>
              <a:gd name="connsiteY9" fmla="*/ 1340882 h 1779032"/>
              <a:gd name="connsiteX10" fmla="*/ 3981450 w 6178550"/>
              <a:gd name="connsiteY10" fmla="*/ 1315482 h 1779032"/>
              <a:gd name="connsiteX11" fmla="*/ 4419600 w 6178550"/>
              <a:gd name="connsiteY11" fmla="*/ 1258332 h 1779032"/>
              <a:gd name="connsiteX12" fmla="*/ 4857750 w 6178550"/>
              <a:gd name="connsiteY12" fmla="*/ 1048782 h 1779032"/>
              <a:gd name="connsiteX13" fmla="*/ 5226050 w 6178550"/>
              <a:gd name="connsiteY13" fmla="*/ 813832 h 1779032"/>
              <a:gd name="connsiteX14" fmla="*/ 5556250 w 6178550"/>
              <a:gd name="connsiteY14" fmla="*/ 597932 h 1779032"/>
              <a:gd name="connsiteX15" fmla="*/ 5829300 w 6178550"/>
              <a:gd name="connsiteY15" fmla="*/ 439182 h 1779032"/>
              <a:gd name="connsiteX16" fmla="*/ 6172200 w 6178550"/>
              <a:gd name="connsiteY16" fmla="*/ 305832 h 1779032"/>
              <a:gd name="connsiteX17" fmla="*/ 6178550 w 6178550"/>
              <a:gd name="connsiteY17" fmla="*/ 1032 h 1779032"/>
              <a:gd name="connsiteX18" fmla="*/ 5391147 w 6178550"/>
              <a:gd name="connsiteY18" fmla="*/ 1044065 h 1779032"/>
              <a:gd name="connsiteX19" fmla="*/ 2222497 w 6178550"/>
              <a:gd name="connsiteY19" fmla="*/ 599565 h 1779032"/>
              <a:gd name="connsiteX20" fmla="*/ 1739897 w 6178550"/>
              <a:gd name="connsiteY20" fmla="*/ 631315 h 1779032"/>
              <a:gd name="connsiteX21" fmla="*/ 1308097 w 6178550"/>
              <a:gd name="connsiteY21" fmla="*/ 739265 h 1779032"/>
              <a:gd name="connsiteX22" fmla="*/ 882647 w 6178550"/>
              <a:gd name="connsiteY22" fmla="*/ 1012315 h 1779032"/>
              <a:gd name="connsiteX23" fmla="*/ 450850 w 6178550"/>
              <a:gd name="connsiteY23" fmla="*/ 1372632 h 1779032"/>
              <a:gd name="connsiteX0" fmla="*/ 450850 w 6178550"/>
              <a:gd name="connsiteY0" fmla="*/ 1372632 h 1779032"/>
              <a:gd name="connsiteX1" fmla="*/ 0 w 6178550"/>
              <a:gd name="connsiteY1" fmla="*/ 1779032 h 1779032"/>
              <a:gd name="connsiteX2" fmla="*/ 450850 w 6178550"/>
              <a:gd name="connsiteY2" fmla="*/ 1759982 h 1779032"/>
              <a:gd name="connsiteX3" fmla="*/ 895350 w 6178550"/>
              <a:gd name="connsiteY3" fmla="*/ 1677432 h 1779032"/>
              <a:gd name="connsiteX4" fmla="*/ 1320800 w 6178550"/>
              <a:gd name="connsiteY4" fmla="*/ 1563132 h 1779032"/>
              <a:gd name="connsiteX5" fmla="*/ 1778000 w 6178550"/>
              <a:gd name="connsiteY5" fmla="*/ 1480582 h 1779032"/>
              <a:gd name="connsiteX6" fmla="*/ 2241550 w 6178550"/>
              <a:gd name="connsiteY6" fmla="*/ 1398032 h 1779032"/>
              <a:gd name="connsiteX7" fmla="*/ 2641600 w 6178550"/>
              <a:gd name="connsiteY7" fmla="*/ 1353582 h 1779032"/>
              <a:gd name="connsiteX8" fmla="*/ 3105150 w 6178550"/>
              <a:gd name="connsiteY8" fmla="*/ 1340882 h 1779032"/>
              <a:gd name="connsiteX9" fmla="*/ 3549650 w 6178550"/>
              <a:gd name="connsiteY9" fmla="*/ 1340882 h 1779032"/>
              <a:gd name="connsiteX10" fmla="*/ 3981450 w 6178550"/>
              <a:gd name="connsiteY10" fmla="*/ 1315482 h 1779032"/>
              <a:gd name="connsiteX11" fmla="*/ 4419600 w 6178550"/>
              <a:gd name="connsiteY11" fmla="*/ 1258332 h 1779032"/>
              <a:gd name="connsiteX12" fmla="*/ 4857750 w 6178550"/>
              <a:gd name="connsiteY12" fmla="*/ 1048782 h 1779032"/>
              <a:gd name="connsiteX13" fmla="*/ 5226050 w 6178550"/>
              <a:gd name="connsiteY13" fmla="*/ 813832 h 1779032"/>
              <a:gd name="connsiteX14" fmla="*/ 5556250 w 6178550"/>
              <a:gd name="connsiteY14" fmla="*/ 597932 h 1779032"/>
              <a:gd name="connsiteX15" fmla="*/ 5829300 w 6178550"/>
              <a:gd name="connsiteY15" fmla="*/ 439182 h 1779032"/>
              <a:gd name="connsiteX16" fmla="*/ 6172200 w 6178550"/>
              <a:gd name="connsiteY16" fmla="*/ 305832 h 1779032"/>
              <a:gd name="connsiteX17" fmla="*/ 6178550 w 6178550"/>
              <a:gd name="connsiteY17" fmla="*/ 1032 h 1779032"/>
              <a:gd name="connsiteX18" fmla="*/ 5391147 w 6178550"/>
              <a:gd name="connsiteY18" fmla="*/ 1044065 h 1779032"/>
              <a:gd name="connsiteX19" fmla="*/ 2222497 w 6178550"/>
              <a:gd name="connsiteY19" fmla="*/ 599565 h 1779032"/>
              <a:gd name="connsiteX20" fmla="*/ 1739897 w 6178550"/>
              <a:gd name="connsiteY20" fmla="*/ 631315 h 1779032"/>
              <a:gd name="connsiteX21" fmla="*/ 1308097 w 6178550"/>
              <a:gd name="connsiteY21" fmla="*/ 739265 h 1779032"/>
              <a:gd name="connsiteX22" fmla="*/ 882647 w 6178550"/>
              <a:gd name="connsiteY22" fmla="*/ 1012315 h 1779032"/>
              <a:gd name="connsiteX23" fmla="*/ 450850 w 6178550"/>
              <a:gd name="connsiteY23" fmla="*/ 1372632 h 1779032"/>
              <a:gd name="connsiteX0" fmla="*/ 450850 w 6178550"/>
              <a:gd name="connsiteY0" fmla="*/ 1372632 h 1779032"/>
              <a:gd name="connsiteX1" fmla="*/ 0 w 6178550"/>
              <a:gd name="connsiteY1" fmla="*/ 1779032 h 1779032"/>
              <a:gd name="connsiteX2" fmla="*/ 450850 w 6178550"/>
              <a:gd name="connsiteY2" fmla="*/ 1759982 h 1779032"/>
              <a:gd name="connsiteX3" fmla="*/ 895350 w 6178550"/>
              <a:gd name="connsiteY3" fmla="*/ 1677432 h 1779032"/>
              <a:gd name="connsiteX4" fmla="*/ 1320800 w 6178550"/>
              <a:gd name="connsiteY4" fmla="*/ 1563132 h 1779032"/>
              <a:gd name="connsiteX5" fmla="*/ 1778000 w 6178550"/>
              <a:gd name="connsiteY5" fmla="*/ 1480582 h 1779032"/>
              <a:gd name="connsiteX6" fmla="*/ 2241550 w 6178550"/>
              <a:gd name="connsiteY6" fmla="*/ 1398032 h 1779032"/>
              <a:gd name="connsiteX7" fmla="*/ 2641600 w 6178550"/>
              <a:gd name="connsiteY7" fmla="*/ 1353582 h 1779032"/>
              <a:gd name="connsiteX8" fmla="*/ 3105150 w 6178550"/>
              <a:gd name="connsiteY8" fmla="*/ 1340882 h 1779032"/>
              <a:gd name="connsiteX9" fmla="*/ 3549650 w 6178550"/>
              <a:gd name="connsiteY9" fmla="*/ 1340882 h 1779032"/>
              <a:gd name="connsiteX10" fmla="*/ 3981450 w 6178550"/>
              <a:gd name="connsiteY10" fmla="*/ 1315482 h 1779032"/>
              <a:gd name="connsiteX11" fmla="*/ 4419600 w 6178550"/>
              <a:gd name="connsiteY11" fmla="*/ 1258332 h 1779032"/>
              <a:gd name="connsiteX12" fmla="*/ 4857750 w 6178550"/>
              <a:gd name="connsiteY12" fmla="*/ 1048782 h 1779032"/>
              <a:gd name="connsiteX13" fmla="*/ 5226050 w 6178550"/>
              <a:gd name="connsiteY13" fmla="*/ 813832 h 1779032"/>
              <a:gd name="connsiteX14" fmla="*/ 5556250 w 6178550"/>
              <a:gd name="connsiteY14" fmla="*/ 597932 h 1779032"/>
              <a:gd name="connsiteX15" fmla="*/ 5829300 w 6178550"/>
              <a:gd name="connsiteY15" fmla="*/ 439182 h 1779032"/>
              <a:gd name="connsiteX16" fmla="*/ 6172200 w 6178550"/>
              <a:gd name="connsiteY16" fmla="*/ 305832 h 1779032"/>
              <a:gd name="connsiteX17" fmla="*/ 6178550 w 6178550"/>
              <a:gd name="connsiteY17" fmla="*/ 1032 h 1779032"/>
              <a:gd name="connsiteX18" fmla="*/ 5391147 w 6178550"/>
              <a:gd name="connsiteY18" fmla="*/ 1044065 h 1779032"/>
              <a:gd name="connsiteX19" fmla="*/ 2222497 w 6178550"/>
              <a:gd name="connsiteY19" fmla="*/ 599565 h 1779032"/>
              <a:gd name="connsiteX20" fmla="*/ 1739897 w 6178550"/>
              <a:gd name="connsiteY20" fmla="*/ 631315 h 1779032"/>
              <a:gd name="connsiteX21" fmla="*/ 1308097 w 6178550"/>
              <a:gd name="connsiteY21" fmla="*/ 739265 h 1779032"/>
              <a:gd name="connsiteX22" fmla="*/ 882647 w 6178550"/>
              <a:gd name="connsiteY22" fmla="*/ 1012315 h 1779032"/>
              <a:gd name="connsiteX23" fmla="*/ 450850 w 6178550"/>
              <a:gd name="connsiteY23" fmla="*/ 1372632 h 1779032"/>
              <a:gd name="connsiteX0" fmla="*/ 450850 w 6178550"/>
              <a:gd name="connsiteY0" fmla="*/ 1372632 h 1779032"/>
              <a:gd name="connsiteX1" fmla="*/ 0 w 6178550"/>
              <a:gd name="connsiteY1" fmla="*/ 1779032 h 1779032"/>
              <a:gd name="connsiteX2" fmla="*/ 450850 w 6178550"/>
              <a:gd name="connsiteY2" fmla="*/ 1759982 h 1779032"/>
              <a:gd name="connsiteX3" fmla="*/ 895350 w 6178550"/>
              <a:gd name="connsiteY3" fmla="*/ 1677432 h 1779032"/>
              <a:gd name="connsiteX4" fmla="*/ 1320800 w 6178550"/>
              <a:gd name="connsiteY4" fmla="*/ 1563132 h 1779032"/>
              <a:gd name="connsiteX5" fmla="*/ 1778000 w 6178550"/>
              <a:gd name="connsiteY5" fmla="*/ 1480582 h 1779032"/>
              <a:gd name="connsiteX6" fmla="*/ 2241550 w 6178550"/>
              <a:gd name="connsiteY6" fmla="*/ 1398032 h 1779032"/>
              <a:gd name="connsiteX7" fmla="*/ 2641600 w 6178550"/>
              <a:gd name="connsiteY7" fmla="*/ 1353582 h 1779032"/>
              <a:gd name="connsiteX8" fmla="*/ 3105150 w 6178550"/>
              <a:gd name="connsiteY8" fmla="*/ 1340882 h 1779032"/>
              <a:gd name="connsiteX9" fmla="*/ 3549650 w 6178550"/>
              <a:gd name="connsiteY9" fmla="*/ 1340882 h 1779032"/>
              <a:gd name="connsiteX10" fmla="*/ 3981450 w 6178550"/>
              <a:gd name="connsiteY10" fmla="*/ 1315482 h 1779032"/>
              <a:gd name="connsiteX11" fmla="*/ 4419600 w 6178550"/>
              <a:gd name="connsiteY11" fmla="*/ 1258332 h 1779032"/>
              <a:gd name="connsiteX12" fmla="*/ 4857750 w 6178550"/>
              <a:gd name="connsiteY12" fmla="*/ 1048782 h 1779032"/>
              <a:gd name="connsiteX13" fmla="*/ 5226050 w 6178550"/>
              <a:gd name="connsiteY13" fmla="*/ 813832 h 1779032"/>
              <a:gd name="connsiteX14" fmla="*/ 5556250 w 6178550"/>
              <a:gd name="connsiteY14" fmla="*/ 597932 h 1779032"/>
              <a:gd name="connsiteX15" fmla="*/ 5829300 w 6178550"/>
              <a:gd name="connsiteY15" fmla="*/ 439182 h 1779032"/>
              <a:gd name="connsiteX16" fmla="*/ 6172200 w 6178550"/>
              <a:gd name="connsiteY16" fmla="*/ 305832 h 1779032"/>
              <a:gd name="connsiteX17" fmla="*/ 6178550 w 6178550"/>
              <a:gd name="connsiteY17" fmla="*/ 1032 h 1779032"/>
              <a:gd name="connsiteX18" fmla="*/ 5391147 w 6178550"/>
              <a:gd name="connsiteY18" fmla="*/ 1044065 h 1779032"/>
              <a:gd name="connsiteX19" fmla="*/ 2635247 w 6178550"/>
              <a:gd name="connsiteY19" fmla="*/ 644015 h 1779032"/>
              <a:gd name="connsiteX20" fmla="*/ 2222497 w 6178550"/>
              <a:gd name="connsiteY20" fmla="*/ 599565 h 1779032"/>
              <a:gd name="connsiteX21" fmla="*/ 1739897 w 6178550"/>
              <a:gd name="connsiteY21" fmla="*/ 631315 h 1779032"/>
              <a:gd name="connsiteX22" fmla="*/ 1308097 w 6178550"/>
              <a:gd name="connsiteY22" fmla="*/ 739265 h 1779032"/>
              <a:gd name="connsiteX23" fmla="*/ 882647 w 6178550"/>
              <a:gd name="connsiteY23" fmla="*/ 1012315 h 1779032"/>
              <a:gd name="connsiteX24" fmla="*/ 450850 w 6178550"/>
              <a:gd name="connsiteY24" fmla="*/ 1372632 h 1779032"/>
              <a:gd name="connsiteX0" fmla="*/ 450850 w 6178550"/>
              <a:gd name="connsiteY0" fmla="*/ 1372632 h 1779032"/>
              <a:gd name="connsiteX1" fmla="*/ 0 w 6178550"/>
              <a:gd name="connsiteY1" fmla="*/ 1779032 h 1779032"/>
              <a:gd name="connsiteX2" fmla="*/ 450850 w 6178550"/>
              <a:gd name="connsiteY2" fmla="*/ 1759982 h 1779032"/>
              <a:gd name="connsiteX3" fmla="*/ 895350 w 6178550"/>
              <a:gd name="connsiteY3" fmla="*/ 1677432 h 1779032"/>
              <a:gd name="connsiteX4" fmla="*/ 1320800 w 6178550"/>
              <a:gd name="connsiteY4" fmla="*/ 1563132 h 1779032"/>
              <a:gd name="connsiteX5" fmla="*/ 1778000 w 6178550"/>
              <a:gd name="connsiteY5" fmla="*/ 1480582 h 1779032"/>
              <a:gd name="connsiteX6" fmla="*/ 2241550 w 6178550"/>
              <a:gd name="connsiteY6" fmla="*/ 1398032 h 1779032"/>
              <a:gd name="connsiteX7" fmla="*/ 2641600 w 6178550"/>
              <a:gd name="connsiteY7" fmla="*/ 1353582 h 1779032"/>
              <a:gd name="connsiteX8" fmla="*/ 3105150 w 6178550"/>
              <a:gd name="connsiteY8" fmla="*/ 1340882 h 1779032"/>
              <a:gd name="connsiteX9" fmla="*/ 3549650 w 6178550"/>
              <a:gd name="connsiteY9" fmla="*/ 1340882 h 1779032"/>
              <a:gd name="connsiteX10" fmla="*/ 3981450 w 6178550"/>
              <a:gd name="connsiteY10" fmla="*/ 1315482 h 1779032"/>
              <a:gd name="connsiteX11" fmla="*/ 4419600 w 6178550"/>
              <a:gd name="connsiteY11" fmla="*/ 1258332 h 1779032"/>
              <a:gd name="connsiteX12" fmla="*/ 4857750 w 6178550"/>
              <a:gd name="connsiteY12" fmla="*/ 1048782 h 1779032"/>
              <a:gd name="connsiteX13" fmla="*/ 5226050 w 6178550"/>
              <a:gd name="connsiteY13" fmla="*/ 813832 h 1779032"/>
              <a:gd name="connsiteX14" fmla="*/ 5556250 w 6178550"/>
              <a:gd name="connsiteY14" fmla="*/ 597932 h 1779032"/>
              <a:gd name="connsiteX15" fmla="*/ 5829300 w 6178550"/>
              <a:gd name="connsiteY15" fmla="*/ 439182 h 1779032"/>
              <a:gd name="connsiteX16" fmla="*/ 6172200 w 6178550"/>
              <a:gd name="connsiteY16" fmla="*/ 305832 h 1779032"/>
              <a:gd name="connsiteX17" fmla="*/ 6178550 w 6178550"/>
              <a:gd name="connsiteY17" fmla="*/ 1032 h 1779032"/>
              <a:gd name="connsiteX18" fmla="*/ 5391147 w 6178550"/>
              <a:gd name="connsiteY18" fmla="*/ 1044065 h 1779032"/>
              <a:gd name="connsiteX19" fmla="*/ 2990847 w 6178550"/>
              <a:gd name="connsiteY19" fmla="*/ 644015 h 1779032"/>
              <a:gd name="connsiteX20" fmla="*/ 2635247 w 6178550"/>
              <a:gd name="connsiteY20" fmla="*/ 644015 h 1779032"/>
              <a:gd name="connsiteX21" fmla="*/ 2222497 w 6178550"/>
              <a:gd name="connsiteY21" fmla="*/ 599565 h 1779032"/>
              <a:gd name="connsiteX22" fmla="*/ 1739897 w 6178550"/>
              <a:gd name="connsiteY22" fmla="*/ 631315 h 1779032"/>
              <a:gd name="connsiteX23" fmla="*/ 1308097 w 6178550"/>
              <a:gd name="connsiteY23" fmla="*/ 739265 h 1779032"/>
              <a:gd name="connsiteX24" fmla="*/ 882647 w 6178550"/>
              <a:gd name="connsiteY24" fmla="*/ 1012315 h 1779032"/>
              <a:gd name="connsiteX25" fmla="*/ 450850 w 6178550"/>
              <a:gd name="connsiteY25" fmla="*/ 1372632 h 1779032"/>
              <a:gd name="connsiteX0" fmla="*/ 450850 w 6178550"/>
              <a:gd name="connsiteY0" fmla="*/ 1372632 h 1779032"/>
              <a:gd name="connsiteX1" fmla="*/ 0 w 6178550"/>
              <a:gd name="connsiteY1" fmla="*/ 1779032 h 1779032"/>
              <a:gd name="connsiteX2" fmla="*/ 450850 w 6178550"/>
              <a:gd name="connsiteY2" fmla="*/ 1759982 h 1779032"/>
              <a:gd name="connsiteX3" fmla="*/ 895350 w 6178550"/>
              <a:gd name="connsiteY3" fmla="*/ 1677432 h 1779032"/>
              <a:gd name="connsiteX4" fmla="*/ 1320800 w 6178550"/>
              <a:gd name="connsiteY4" fmla="*/ 1563132 h 1779032"/>
              <a:gd name="connsiteX5" fmla="*/ 1778000 w 6178550"/>
              <a:gd name="connsiteY5" fmla="*/ 1480582 h 1779032"/>
              <a:gd name="connsiteX6" fmla="*/ 2241550 w 6178550"/>
              <a:gd name="connsiteY6" fmla="*/ 1398032 h 1779032"/>
              <a:gd name="connsiteX7" fmla="*/ 2641600 w 6178550"/>
              <a:gd name="connsiteY7" fmla="*/ 1353582 h 1779032"/>
              <a:gd name="connsiteX8" fmla="*/ 3105150 w 6178550"/>
              <a:gd name="connsiteY8" fmla="*/ 1340882 h 1779032"/>
              <a:gd name="connsiteX9" fmla="*/ 3549650 w 6178550"/>
              <a:gd name="connsiteY9" fmla="*/ 1340882 h 1779032"/>
              <a:gd name="connsiteX10" fmla="*/ 3981450 w 6178550"/>
              <a:gd name="connsiteY10" fmla="*/ 1315482 h 1779032"/>
              <a:gd name="connsiteX11" fmla="*/ 4419600 w 6178550"/>
              <a:gd name="connsiteY11" fmla="*/ 1258332 h 1779032"/>
              <a:gd name="connsiteX12" fmla="*/ 4857750 w 6178550"/>
              <a:gd name="connsiteY12" fmla="*/ 1048782 h 1779032"/>
              <a:gd name="connsiteX13" fmla="*/ 5226050 w 6178550"/>
              <a:gd name="connsiteY13" fmla="*/ 813832 h 1779032"/>
              <a:gd name="connsiteX14" fmla="*/ 5556250 w 6178550"/>
              <a:gd name="connsiteY14" fmla="*/ 597932 h 1779032"/>
              <a:gd name="connsiteX15" fmla="*/ 5829300 w 6178550"/>
              <a:gd name="connsiteY15" fmla="*/ 439182 h 1779032"/>
              <a:gd name="connsiteX16" fmla="*/ 6172200 w 6178550"/>
              <a:gd name="connsiteY16" fmla="*/ 305832 h 1779032"/>
              <a:gd name="connsiteX17" fmla="*/ 6178550 w 6178550"/>
              <a:gd name="connsiteY17" fmla="*/ 1032 h 1779032"/>
              <a:gd name="connsiteX18" fmla="*/ 5391147 w 6178550"/>
              <a:gd name="connsiteY18" fmla="*/ 1044065 h 1779032"/>
              <a:gd name="connsiteX19" fmla="*/ 2990847 w 6178550"/>
              <a:gd name="connsiteY19" fmla="*/ 644015 h 1779032"/>
              <a:gd name="connsiteX20" fmla="*/ 2635247 w 6178550"/>
              <a:gd name="connsiteY20" fmla="*/ 644015 h 1779032"/>
              <a:gd name="connsiteX21" fmla="*/ 2216147 w 6178550"/>
              <a:gd name="connsiteY21" fmla="*/ 593215 h 1779032"/>
              <a:gd name="connsiteX22" fmla="*/ 1739897 w 6178550"/>
              <a:gd name="connsiteY22" fmla="*/ 631315 h 1779032"/>
              <a:gd name="connsiteX23" fmla="*/ 1308097 w 6178550"/>
              <a:gd name="connsiteY23" fmla="*/ 739265 h 1779032"/>
              <a:gd name="connsiteX24" fmla="*/ 882647 w 6178550"/>
              <a:gd name="connsiteY24" fmla="*/ 1012315 h 1779032"/>
              <a:gd name="connsiteX25" fmla="*/ 450850 w 6178550"/>
              <a:gd name="connsiteY25" fmla="*/ 1372632 h 1779032"/>
              <a:gd name="connsiteX0" fmla="*/ 450850 w 6178550"/>
              <a:gd name="connsiteY0" fmla="*/ 1372632 h 1779032"/>
              <a:gd name="connsiteX1" fmla="*/ 0 w 6178550"/>
              <a:gd name="connsiteY1" fmla="*/ 1779032 h 1779032"/>
              <a:gd name="connsiteX2" fmla="*/ 450850 w 6178550"/>
              <a:gd name="connsiteY2" fmla="*/ 1759982 h 1779032"/>
              <a:gd name="connsiteX3" fmla="*/ 895350 w 6178550"/>
              <a:gd name="connsiteY3" fmla="*/ 1677432 h 1779032"/>
              <a:gd name="connsiteX4" fmla="*/ 1320800 w 6178550"/>
              <a:gd name="connsiteY4" fmla="*/ 1563132 h 1779032"/>
              <a:gd name="connsiteX5" fmla="*/ 1778000 w 6178550"/>
              <a:gd name="connsiteY5" fmla="*/ 1480582 h 1779032"/>
              <a:gd name="connsiteX6" fmla="*/ 2241550 w 6178550"/>
              <a:gd name="connsiteY6" fmla="*/ 1398032 h 1779032"/>
              <a:gd name="connsiteX7" fmla="*/ 2641600 w 6178550"/>
              <a:gd name="connsiteY7" fmla="*/ 1353582 h 1779032"/>
              <a:gd name="connsiteX8" fmla="*/ 3105150 w 6178550"/>
              <a:gd name="connsiteY8" fmla="*/ 1340882 h 1779032"/>
              <a:gd name="connsiteX9" fmla="*/ 3549650 w 6178550"/>
              <a:gd name="connsiteY9" fmla="*/ 1340882 h 1779032"/>
              <a:gd name="connsiteX10" fmla="*/ 3981450 w 6178550"/>
              <a:gd name="connsiteY10" fmla="*/ 1315482 h 1779032"/>
              <a:gd name="connsiteX11" fmla="*/ 4419600 w 6178550"/>
              <a:gd name="connsiteY11" fmla="*/ 1258332 h 1779032"/>
              <a:gd name="connsiteX12" fmla="*/ 4857750 w 6178550"/>
              <a:gd name="connsiteY12" fmla="*/ 1048782 h 1779032"/>
              <a:gd name="connsiteX13" fmla="*/ 5226050 w 6178550"/>
              <a:gd name="connsiteY13" fmla="*/ 813832 h 1779032"/>
              <a:gd name="connsiteX14" fmla="*/ 5556250 w 6178550"/>
              <a:gd name="connsiteY14" fmla="*/ 597932 h 1779032"/>
              <a:gd name="connsiteX15" fmla="*/ 5829300 w 6178550"/>
              <a:gd name="connsiteY15" fmla="*/ 439182 h 1779032"/>
              <a:gd name="connsiteX16" fmla="*/ 6172200 w 6178550"/>
              <a:gd name="connsiteY16" fmla="*/ 305832 h 1779032"/>
              <a:gd name="connsiteX17" fmla="*/ 6178550 w 6178550"/>
              <a:gd name="connsiteY17" fmla="*/ 1032 h 1779032"/>
              <a:gd name="connsiteX18" fmla="*/ 5391147 w 6178550"/>
              <a:gd name="connsiteY18" fmla="*/ 1044065 h 1779032"/>
              <a:gd name="connsiteX19" fmla="*/ 3454397 w 6178550"/>
              <a:gd name="connsiteY19" fmla="*/ 701165 h 1779032"/>
              <a:gd name="connsiteX20" fmla="*/ 2990847 w 6178550"/>
              <a:gd name="connsiteY20" fmla="*/ 644015 h 1779032"/>
              <a:gd name="connsiteX21" fmla="*/ 2635247 w 6178550"/>
              <a:gd name="connsiteY21" fmla="*/ 644015 h 1779032"/>
              <a:gd name="connsiteX22" fmla="*/ 2216147 w 6178550"/>
              <a:gd name="connsiteY22" fmla="*/ 593215 h 1779032"/>
              <a:gd name="connsiteX23" fmla="*/ 1739897 w 6178550"/>
              <a:gd name="connsiteY23" fmla="*/ 631315 h 1779032"/>
              <a:gd name="connsiteX24" fmla="*/ 1308097 w 6178550"/>
              <a:gd name="connsiteY24" fmla="*/ 739265 h 1779032"/>
              <a:gd name="connsiteX25" fmla="*/ 882647 w 6178550"/>
              <a:gd name="connsiteY25" fmla="*/ 1012315 h 1779032"/>
              <a:gd name="connsiteX26" fmla="*/ 450850 w 6178550"/>
              <a:gd name="connsiteY26" fmla="*/ 1372632 h 1779032"/>
              <a:gd name="connsiteX0" fmla="*/ 450850 w 6178550"/>
              <a:gd name="connsiteY0" fmla="*/ 1372632 h 1779032"/>
              <a:gd name="connsiteX1" fmla="*/ 0 w 6178550"/>
              <a:gd name="connsiteY1" fmla="*/ 1779032 h 1779032"/>
              <a:gd name="connsiteX2" fmla="*/ 450850 w 6178550"/>
              <a:gd name="connsiteY2" fmla="*/ 1759982 h 1779032"/>
              <a:gd name="connsiteX3" fmla="*/ 895350 w 6178550"/>
              <a:gd name="connsiteY3" fmla="*/ 1677432 h 1779032"/>
              <a:gd name="connsiteX4" fmla="*/ 1320800 w 6178550"/>
              <a:gd name="connsiteY4" fmla="*/ 1563132 h 1779032"/>
              <a:gd name="connsiteX5" fmla="*/ 1778000 w 6178550"/>
              <a:gd name="connsiteY5" fmla="*/ 1480582 h 1779032"/>
              <a:gd name="connsiteX6" fmla="*/ 2241550 w 6178550"/>
              <a:gd name="connsiteY6" fmla="*/ 1398032 h 1779032"/>
              <a:gd name="connsiteX7" fmla="*/ 2641600 w 6178550"/>
              <a:gd name="connsiteY7" fmla="*/ 1353582 h 1779032"/>
              <a:gd name="connsiteX8" fmla="*/ 3105150 w 6178550"/>
              <a:gd name="connsiteY8" fmla="*/ 1340882 h 1779032"/>
              <a:gd name="connsiteX9" fmla="*/ 3549650 w 6178550"/>
              <a:gd name="connsiteY9" fmla="*/ 1340882 h 1779032"/>
              <a:gd name="connsiteX10" fmla="*/ 3981450 w 6178550"/>
              <a:gd name="connsiteY10" fmla="*/ 1315482 h 1779032"/>
              <a:gd name="connsiteX11" fmla="*/ 4419600 w 6178550"/>
              <a:gd name="connsiteY11" fmla="*/ 1258332 h 1779032"/>
              <a:gd name="connsiteX12" fmla="*/ 4857750 w 6178550"/>
              <a:gd name="connsiteY12" fmla="*/ 1048782 h 1779032"/>
              <a:gd name="connsiteX13" fmla="*/ 5226050 w 6178550"/>
              <a:gd name="connsiteY13" fmla="*/ 813832 h 1779032"/>
              <a:gd name="connsiteX14" fmla="*/ 5556250 w 6178550"/>
              <a:gd name="connsiteY14" fmla="*/ 597932 h 1779032"/>
              <a:gd name="connsiteX15" fmla="*/ 5829300 w 6178550"/>
              <a:gd name="connsiteY15" fmla="*/ 439182 h 1779032"/>
              <a:gd name="connsiteX16" fmla="*/ 6172200 w 6178550"/>
              <a:gd name="connsiteY16" fmla="*/ 305832 h 1779032"/>
              <a:gd name="connsiteX17" fmla="*/ 6178550 w 6178550"/>
              <a:gd name="connsiteY17" fmla="*/ 1032 h 1779032"/>
              <a:gd name="connsiteX18" fmla="*/ 5391147 w 6178550"/>
              <a:gd name="connsiteY18" fmla="*/ 1044065 h 1779032"/>
              <a:gd name="connsiteX19" fmla="*/ 3454397 w 6178550"/>
              <a:gd name="connsiteY19" fmla="*/ 701165 h 1779032"/>
              <a:gd name="connsiteX20" fmla="*/ 2990847 w 6178550"/>
              <a:gd name="connsiteY20" fmla="*/ 644015 h 1779032"/>
              <a:gd name="connsiteX21" fmla="*/ 2635247 w 6178550"/>
              <a:gd name="connsiteY21" fmla="*/ 644015 h 1779032"/>
              <a:gd name="connsiteX22" fmla="*/ 2216147 w 6178550"/>
              <a:gd name="connsiteY22" fmla="*/ 593215 h 1779032"/>
              <a:gd name="connsiteX23" fmla="*/ 1739897 w 6178550"/>
              <a:gd name="connsiteY23" fmla="*/ 631315 h 1779032"/>
              <a:gd name="connsiteX24" fmla="*/ 1308097 w 6178550"/>
              <a:gd name="connsiteY24" fmla="*/ 739265 h 1779032"/>
              <a:gd name="connsiteX25" fmla="*/ 882647 w 6178550"/>
              <a:gd name="connsiteY25" fmla="*/ 1012315 h 1779032"/>
              <a:gd name="connsiteX26" fmla="*/ 450850 w 6178550"/>
              <a:gd name="connsiteY26" fmla="*/ 1372632 h 1779032"/>
              <a:gd name="connsiteX0" fmla="*/ 450850 w 6178550"/>
              <a:gd name="connsiteY0" fmla="*/ 1372632 h 1779032"/>
              <a:gd name="connsiteX1" fmla="*/ 0 w 6178550"/>
              <a:gd name="connsiteY1" fmla="*/ 1779032 h 1779032"/>
              <a:gd name="connsiteX2" fmla="*/ 450850 w 6178550"/>
              <a:gd name="connsiteY2" fmla="*/ 1759982 h 1779032"/>
              <a:gd name="connsiteX3" fmla="*/ 895350 w 6178550"/>
              <a:gd name="connsiteY3" fmla="*/ 1677432 h 1779032"/>
              <a:gd name="connsiteX4" fmla="*/ 1320800 w 6178550"/>
              <a:gd name="connsiteY4" fmla="*/ 1563132 h 1779032"/>
              <a:gd name="connsiteX5" fmla="*/ 1778000 w 6178550"/>
              <a:gd name="connsiteY5" fmla="*/ 1480582 h 1779032"/>
              <a:gd name="connsiteX6" fmla="*/ 2241550 w 6178550"/>
              <a:gd name="connsiteY6" fmla="*/ 1398032 h 1779032"/>
              <a:gd name="connsiteX7" fmla="*/ 2641600 w 6178550"/>
              <a:gd name="connsiteY7" fmla="*/ 1353582 h 1779032"/>
              <a:gd name="connsiteX8" fmla="*/ 3105150 w 6178550"/>
              <a:gd name="connsiteY8" fmla="*/ 1340882 h 1779032"/>
              <a:gd name="connsiteX9" fmla="*/ 3549650 w 6178550"/>
              <a:gd name="connsiteY9" fmla="*/ 1340882 h 1779032"/>
              <a:gd name="connsiteX10" fmla="*/ 3981450 w 6178550"/>
              <a:gd name="connsiteY10" fmla="*/ 1315482 h 1779032"/>
              <a:gd name="connsiteX11" fmla="*/ 4419600 w 6178550"/>
              <a:gd name="connsiteY11" fmla="*/ 1258332 h 1779032"/>
              <a:gd name="connsiteX12" fmla="*/ 4857750 w 6178550"/>
              <a:gd name="connsiteY12" fmla="*/ 1048782 h 1779032"/>
              <a:gd name="connsiteX13" fmla="*/ 5226050 w 6178550"/>
              <a:gd name="connsiteY13" fmla="*/ 813832 h 1779032"/>
              <a:gd name="connsiteX14" fmla="*/ 5556250 w 6178550"/>
              <a:gd name="connsiteY14" fmla="*/ 597932 h 1779032"/>
              <a:gd name="connsiteX15" fmla="*/ 5829300 w 6178550"/>
              <a:gd name="connsiteY15" fmla="*/ 439182 h 1779032"/>
              <a:gd name="connsiteX16" fmla="*/ 6172200 w 6178550"/>
              <a:gd name="connsiteY16" fmla="*/ 305832 h 1779032"/>
              <a:gd name="connsiteX17" fmla="*/ 6178550 w 6178550"/>
              <a:gd name="connsiteY17" fmla="*/ 1032 h 1779032"/>
              <a:gd name="connsiteX18" fmla="*/ 5391147 w 6178550"/>
              <a:gd name="connsiteY18" fmla="*/ 1044065 h 1779032"/>
              <a:gd name="connsiteX19" fmla="*/ 3917947 w 6178550"/>
              <a:gd name="connsiteY19" fmla="*/ 663065 h 1779032"/>
              <a:gd name="connsiteX20" fmla="*/ 3454397 w 6178550"/>
              <a:gd name="connsiteY20" fmla="*/ 701165 h 1779032"/>
              <a:gd name="connsiteX21" fmla="*/ 2990847 w 6178550"/>
              <a:gd name="connsiteY21" fmla="*/ 644015 h 1779032"/>
              <a:gd name="connsiteX22" fmla="*/ 2635247 w 6178550"/>
              <a:gd name="connsiteY22" fmla="*/ 644015 h 1779032"/>
              <a:gd name="connsiteX23" fmla="*/ 2216147 w 6178550"/>
              <a:gd name="connsiteY23" fmla="*/ 593215 h 1779032"/>
              <a:gd name="connsiteX24" fmla="*/ 1739897 w 6178550"/>
              <a:gd name="connsiteY24" fmla="*/ 631315 h 1779032"/>
              <a:gd name="connsiteX25" fmla="*/ 1308097 w 6178550"/>
              <a:gd name="connsiteY25" fmla="*/ 739265 h 1779032"/>
              <a:gd name="connsiteX26" fmla="*/ 882647 w 6178550"/>
              <a:gd name="connsiteY26" fmla="*/ 1012315 h 1779032"/>
              <a:gd name="connsiteX27" fmla="*/ 450850 w 6178550"/>
              <a:gd name="connsiteY27" fmla="*/ 1372632 h 1779032"/>
              <a:gd name="connsiteX0" fmla="*/ 450850 w 6178550"/>
              <a:gd name="connsiteY0" fmla="*/ 1372632 h 1779032"/>
              <a:gd name="connsiteX1" fmla="*/ 0 w 6178550"/>
              <a:gd name="connsiteY1" fmla="*/ 1779032 h 1779032"/>
              <a:gd name="connsiteX2" fmla="*/ 450850 w 6178550"/>
              <a:gd name="connsiteY2" fmla="*/ 1759982 h 1779032"/>
              <a:gd name="connsiteX3" fmla="*/ 895350 w 6178550"/>
              <a:gd name="connsiteY3" fmla="*/ 1677432 h 1779032"/>
              <a:gd name="connsiteX4" fmla="*/ 1320800 w 6178550"/>
              <a:gd name="connsiteY4" fmla="*/ 1563132 h 1779032"/>
              <a:gd name="connsiteX5" fmla="*/ 1778000 w 6178550"/>
              <a:gd name="connsiteY5" fmla="*/ 1480582 h 1779032"/>
              <a:gd name="connsiteX6" fmla="*/ 2241550 w 6178550"/>
              <a:gd name="connsiteY6" fmla="*/ 1398032 h 1779032"/>
              <a:gd name="connsiteX7" fmla="*/ 2641600 w 6178550"/>
              <a:gd name="connsiteY7" fmla="*/ 1353582 h 1779032"/>
              <a:gd name="connsiteX8" fmla="*/ 3105150 w 6178550"/>
              <a:gd name="connsiteY8" fmla="*/ 1340882 h 1779032"/>
              <a:gd name="connsiteX9" fmla="*/ 3549650 w 6178550"/>
              <a:gd name="connsiteY9" fmla="*/ 1340882 h 1779032"/>
              <a:gd name="connsiteX10" fmla="*/ 3981450 w 6178550"/>
              <a:gd name="connsiteY10" fmla="*/ 1315482 h 1779032"/>
              <a:gd name="connsiteX11" fmla="*/ 4419600 w 6178550"/>
              <a:gd name="connsiteY11" fmla="*/ 1258332 h 1779032"/>
              <a:gd name="connsiteX12" fmla="*/ 4857750 w 6178550"/>
              <a:gd name="connsiteY12" fmla="*/ 1048782 h 1779032"/>
              <a:gd name="connsiteX13" fmla="*/ 5226050 w 6178550"/>
              <a:gd name="connsiteY13" fmla="*/ 813832 h 1779032"/>
              <a:gd name="connsiteX14" fmla="*/ 5556250 w 6178550"/>
              <a:gd name="connsiteY14" fmla="*/ 597932 h 1779032"/>
              <a:gd name="connsiteX15" fmla="*/ 5829300 w 6178550"/>
              <a:gd name="connsiteY15" fmla="*/ 439182 h 1779032"/>
              <a:gd name="connsiteX16" fmla="*/ 6172200 w 6178550"/>
              <a:gd name="connsiteY16" fmla="*/ 305832 h 1779032"/>
              <a:gd name="connsiteX17" fmla="*/ 6178550 w 6178550"/>
              <a:gd name="connsiteY17" fmla="*/ 1032 h 1779032"/>
              <a:gd name="connsiteX18" fmla="*/ 5391147 w 6178550"/>
              <a:gd name="connsiteY18" fmla="*/ 1044065 h 1779032"/>
              <a:gd name="connsiteX19" fmla="*/ 4394197 w 6178550"/>
              <a:gd name="connsiteY19" fmla="*/ 618615 h 1779032"/>
              <a:gd name="connsiteX20" fmla="*/ 3917947 w 6178550"/>
              <a:gd name="connsiteY20" fmla="*/ 663065 h 1779032"/>
              <a:gd name="connsiteX21" fmla="*/ 3454397 w 6178550"/>
              <a:gd name="connsiteY21" fmla="*/ 701165 h 1779032"/>
              <a:gd name="connsiteX22" fmla="*/ 2990847 w 6178550"/>
              <a:gd name="connsiteY22" fmla="*/ 644015 h 1779032"/>
              <a:gd name="connsiteX23" fmla="*/ 2635247 w 6178550"/>
              <a:gd name="connsiteY23" fmla="*/ 644015 h 1779032"/>
              <a:gd name="connsiteX24" fmla="*/ 2216147 w 6178550"/>
              <a:gd name="connsiteY24" fmla="*/ 593215 h 1779032"/>
              <a:gd name="connsiteX25" fmla="*/ 1739897 w 6178550"/>
              <a:gd name="connsiteY25" fmla="*/ 631315 h 1779032"/>
              <a:gd name="connsiteX26" fmla="*/ 1308097 w 6178550"/>
              <a:gd name="connsiteY26" fmla="*/ 739265 h 1779032"/>
              <a:gd name="connsiteX27" fmla="*/ 882647 w 6178550"/>
              <a:gd name="connsiteY27" fmla="*/ 1012315 h 1779032"/>
              <a:gd name="connsiteX28" fmla="*/ 450850 w 6178550"/>
              <a:gd name="connsiteY28" fmla="*/ 1372632 h 1779032"/>
              <a:gd name="connsiteX0" fmla="*/ 450850 w 6178550"/>
              <a:gd name="connsiteY0" fmla="*/ 1372632 h 1779032"/>
              <a:gd name="connsiteX1" fmla="*/ 0 w 6178550"/>
              <a:gd name="connsiteY1" fmla="*/ 1779032 h 1779032"/>
              <a:gd name="connsiteX2" fmla="*/ 450850 w 6178550"/>
              <a:gd name="connsiteY2" fmla="*/ 1759982 h 1779032"/>
              <a:gd name="connsiteX3" fmla="*/ 895350 w 6178550"/>
              <a:gd name="connsiteY3" fmla="*/ 1677432 h 1779032"/>
              <a:gd name="connsiteX4" fmla="*/ 1320800 w 6178550"/>
              <a:gd name="connsiteY4" fmla="*/ 1563132 h 1779032"/>
              <a:gd name="connsiteX5" fmla="*/ 1778000 w 6178550"/>
              <a:gd name="connsiteY5" fmla="*/ 1480582 h 1779032"/>
              <a:gd name="connsiteX6" fmla="*/ 2241550 w 6178550"/>
              <a:gd name="connsiteY6" fmla="*/ 1398032 h 1779032"/>
              <a:gd name="connsiteX7" fmla="*/ 2641600 w 6178550"/>
              <a:gd name="connsiteY7" fmla="*/ 1353582 h 1779032"/>
              <a:gd name="connsiteX8" fmla="*/ 3105150 w 6178550"/>
              <a:gd name="connsiteY8" fmla="*/ 1340882 h 1779032"/>
              <a:gd name="connsiteX9" fmla="*/ 3549650 w 6178550"/>
              <a:gd name="connsiteY9" fmla="*/ 1340882 h 1779032"/>
              <a:gd name="connsiteX10" fmla="*/ 3981450 w 6178550"/>
              <a:gd name="connsiteY10" fmla="*/ 1315482 h 1779032"/>
              <a:gd name="connsiteX11" fmla="*/ 4419600 w 6178550"/>
              <a:gd name="connsiteY11" fmla="*/ 1258332 h 1779032"/>
              <a:gd name="connsiteX12" fmla="*/ 4857750 w 6178550"/>
              <a:gd name="connsiteY12" fmla="*/ 1048782 h 1779032"/>
              <a:gd name="connsiteX13" fmla="*/ 5226050 w 6178550"/>
              <a:gd name="connsiteY13" fmla="*/ 813832 h 1779032"/>
              <a:gd name="connsiteX14" fmla="*/ 5556250 w 6178550"/>
              <a:gd name="connsiteY14" fmla="*/ 597932 h 1779032"/>
              <a:gd name="connsiteX15" fmla="*/ 5829300 w 6178550"/>
              <a:gd name="connsiteY15" fmla="*/ 439182 h 1779032"/>
              <a:gd name="connsiteX16" fmla="*/ 6172200 w 6178550"/>
              <a:gd name="connsiteY16" fmla="*/ 305832 h 1779032"/>
              <a:gd name="connsiteX17" fmla="*/ 6178550 w 6178550"/>
              <a:gd name="connsiteY17" fmla="*/ 1032 h 1779032"/>
              <a:gd name="connsiteX18" fmla="*/ 5391147 w 6178550"/>
              <a:gd name="connsiteY18" fmla="*/ 1044065 h 1779032"/>
              <a:gd name="connsiteX19" fmla="*/ 4394197 w 6178550"/>
              <a:gd name="connsiteY19" fmla="*/ 618615 h 1779032"/>
              <a:gd name="connsiteX20" fmla="*/ 3917947 w 6178550"/>
              <a:gd name="connsiteY20" fmla="*/ 663065 h 1779032"/>
              <a:gd name="connsiteX21" fmla="*/ 3454397 w 6178550"/>
              <a:gd name="connsiteY21" fmla="*/ 701165 h 1779032"/>
              <a:gd name="connsiteX22" fmla="*/ 2990847 w 6178550"/>
              <a:gd name="connsiteY22" fmla="*/ 644015 h 1779032"/>
              <a:gd name="connsiteX23" fmla="*/ 2635247 w 6178550"/>
              <a:gd name="connsiteY23" fmla="*/ 644015 h 1779032"/>
              <a:gd name="connsiteX24" fmla="*/ 2216147 w 6178550"/>
              <a:gd name="connsiteY24" fmla="*/ 593215 h 1779032"/>
              <a:gd name="connsiteX25" fmla="*/ 1739897 w 6178550"/>
              <a:gd name="connsiteY25" fmla="*/ 631315 h 1779032"/>
              <a:gd name="connsiteX26" fmla="*/ 1308097 w 6178550"/>
              <a:gd name="connsiteY26" fmla="*/ 739265 h 1779032"/>
              <a:gd name="connsiteX27" fmla="*/ 882647 w 6178550"/>
              <a:gd name="connsiteY27" fmla="*/ 1012315 h 1779032"/>
              <a:gd name="connsiteX28" fmla="*/ 450850 w 6178550"/>
              <a:gd name="connsiteY28" fmla="*/ 1372632 h 1779032"/>
              <a:gd name="connsiteX0" fmla="*/ 450850 w 6178550"/>
              <a:gd name="connsiteY0" fmla="*/ 1372632 h 1779032"/>
              <a:gd name="connsiteX1" fmla="*/ 0 w 6178550"/>
              <a:gd name="connsiteY1" fmla="*/ 1779032 h 1779032"/>
              <a:gd name="connsiteX2" fmla="*/ 450850 w 6178550"/>
              <a:gd name="connsiteY2" fmla="*/ 1759982 h 1779032"/>
              <a:gd name="connsiteX3" fmla="*/ 895350 w 6178550"/>
              <a:gd name="connsiteY3" fmla="*/ 1677432 h 1779032"/>
              <a:gd name="connsiteX4" fmla="*/ 1320800 w 6178550"/>
              <a:gd name="connsiteY4" fmla="*/ 1563132 h 1779032"/>
              <a:gd name="connsiteX5" fmla="*/ 1778000 w 6178550"/>
              <a:gd name="connsiteY5" fmla="*/ 1480582 h 1779032"/>
              <a:gd name="connsiteX6" fmla="*/ 2241550 w 6178550"/>
              <a:gd name="connsiteY6" fmla="*/ 1398032 h 1779032"/>
              <a:gd name="connsiteX7" fmla="*/ 2641600 w 6178550"/>
              <a:gd name="connsiteY7" fmla="*/ 1353582 h 1779032"/>
              <a:gd name="connsiteX8" fmla="*/ 3105150 w 6178550"/>
              <a:gd name="connsiteY8" fmla="*/ 1340882 h 1779032"/>
              <a:gd name="connsiteX9" fmla="*/ 3549650 w 6178550"/>
              <a:gd name="connsiteY9" fmla="*/ 1340882 h 1779032"/>
              <a:gd name="connsiteX10" fmla="*/ 3981450 w 6178550"/>
              <a:gd name="connsiteY10" fmla="*/ 1315482 h 1779032"/>
              <a:gd name="connsiteX11" fmla="*/ 4419600 w 6178550"/>
              <a:gd name="connsiteY11" fmla="*/ 1258332 h 1779032"/>
              <a:gd name="connsiteX12" fmla="*/ 4857750 w 6178550"/>
              <a:gd name="connsiteY12" fmla="*/ 1048782 h 1779032"/>
              <a:gd name="connsiteX13" fmla="*/ 5226050 w 6178550"/>
              <a:gd name="connsiteY13" fmla="*/ 813832 h 1779032"/>
              <a:gd name="connsiteX14" fmla="*/ 5556250 w 6178550"/>
              <a:gd name="connsiteY14" fmla="*/ 597932 h 1779032"/>
              <a:gd name="connsiteX15" fmla="*/ 5829300 w 6178550"/>
              <a:gd name="connsiteY15" fmla="*/ 439182 h 1779032"/>
              <a:gd name="connsiteX16" fmla="*/ 6172200 w 6178550"/>
              <a:gd name="connsiteY16" fmla="*/ 305832 h 1779032"/>
              <a:gd name="connsiteX17" fmla="*/ 6178550 w 6178550"/>
              <a:gd name="connsiteY17" fmla="*/ 1032 h 1779032"/>
              <a:gd name="connsiteX18" fmla="*/ 5391147 w 6178550"/>
              <a:gd name="connsiteY18" fmla="*/ 1044065 h 1779032"/>
              <a:gd name="connsiteX19" fmla="*/ 4394197 w 6178550"/>
              <a:gd name="connsiteY19" fmla="*/ 618615 h 1779032"/>
              <a:gd name="connsiteX20" fmla="*/ 3917947 w 6178550"/>
              <a:gd name="connsiteY20" fmla="*/ 663065 h 1779032"/>
              <a:gd name="connsiteX21" fmla="*/ 3454397 w 6178550"/>
              <a:gd name="connsiteY21" fmla="*/ 701165 h 1779032"/>
              <a:gd name="connsiteX22" fmla="*/ 2990847 w 6178550"/>
              <a:gd name="connsiteY22" fmla="*/ 644015 h 1779032"/>
              <a:gd name="connsiteX23" fmla="*/ 2635247 w 6178550"/>
              <a:gd name="connsiteY23" fmla="*/ 644015 h 1779032"/>
              <a:gd name="connsiteX24" fmla="*/ 2216147 w 6178550"/>
              <a:gd name="connsiteY24" fmla="*/ 593215 h 1779032"/>
              <a:gd name="connsiteX25" fmla="*/ 1739897 w 6178550"/>
              <a:gd name="connsiteY25" fmla="*/ 631315 h 1779032"/>
              <a:gd name="connsiteX26" fmla="*/ 1308097 w 6178550"/>
              <a:gd name="connsiteY26" fmla="*/ 739265 h 1779032"/>
              <a:gd name="connsiteX27" fmla="*/ 882647 w 6178550"/>
              <a:gd name="connsiteY27" fmla="*/ 1012315 h 1779032"/>
              <a:gd name="connsiteX28" fmla="*/ 450850 w 6178550"/>
              <a:gd name="connsiteY28" fmla="*/ 1372632 h 1779032"/>
              <a:gd name="connsiteX0" fmla="*/ 450850 w 6178550"/>
              <a:gd name="connsiteY0" fmla="*/ 1372632 h 1779032"/>
              <a:gd name="connsiteX1" fmla="*/ 0 w 6178550"/>
              <a:gd name="connsiteY1" fmla="*/ 1779032 h 1779032"/>
              <a:gd name="connsiteX2" fmla="*/ 450850 w 6178550"/>
              <a:gd name="connsiteY2" fmla="*/ 1759982 h 1779032"/>
              <a:gd name="connsiteX3" fmla="*/ 895350 w 6178550"/>
              <a:gd name="connsiteY3" fmla="*/ 1677432 h 1779032"/>
              <a:gd name="connsiteX4" fmla="*/ 1320800 w 6178550"/>
              <a:gd name="connsiteY4" fmla="*/ 1563132 h 1779032"/>
              <a:gd name="connsiteX5" fmla="*/ 1778000 w 6178550"/>
              <a:gd name="connsiteY5" fmla="*/ 1480582 h 1779032"/>
              <a:gd name="connsiteX6" fmla="*/ 2241550 w 6178550"/>
              <a:gd name="connsiteY6" fmla="*/ 1398032 h 1779032"/>
              <a:gd name="connsiteX7" fmla="*/ 2641600 w 6178550"/>
              <a:gd name="connsiteY7" fmla="*/ 1353582 h 1779032"/>
              <a:gd name="connsiteX8" fmla="*/ 3105150 w 6178550"/>
              <a:gd name="connsiteY8" fmla="*/ 1340882 h 1779032"/>
              <a:gd name="connsiteX9" fmla="*/ 3549650 w 6178550"/>
              <a:gd name="connsiteY9" fmla="*/ 1340882 h 1779032"/>
              <a:gd name="connsiteX10" fmla="*/ 3981450 w 6178550"/>
              <a:gd name="connsiteY10" fmla="*/ 1315482 h 1779032"/>
              <a:gd name="connsiteX11" fmla="*/ 4419600 w 6178550"/>
              <a:gd name="connsiteY11" fmla="*/ 1258332 h 1779032"/>
              <a:gd name="connsiteX12" fmla="*/ 4857750 w 6178550"/>
              <a:gd name="connsiteY12" fmla="*/ 1048782 h 1779032"/>
              <a:gd name="connsiteX13" fmla="*/ 5226050 w 6178550"/>
              <a:gd name="connsiteY13" fmla="*/ 813832 h 1779032"/>
              <a:gd name="connsiteX14" fmla="*/ 5556250 w 6178550"/>
              <a:gd name="connsiteY14" fmla="*/ 597932 h 1779032"/>
              <a:gd name="connsiteX15" fmla="*/ 5829300 w 6178550"/>
              <a:gd name="connsiteY15" fmla="*/ 439182 h 1779032"/>
              <a:gd name="connsiteX16" fmla="*/ 6172200 w 6178550"/>
              <a:gd name="connsiteY16" fmla="*/ 305832 h 1779032"/>
              <a:gd name="connsiteX17" fmla="*/ 6178550 w 6178550"/>
              <a:gd name="connsiteY17" fmla="*/ 1032 h 1779032"/>
              <a:gd name="connsiteX18" fmla="*/ 5391147 w 6178550"/>
              <a:gd name="connsiteY18" fmla="*/ 1044065 h 1779032"/>
              <a:gd name="connsiteX19" fmla="*/ 4394197 w 6178550"/>
              <a:gd name="connsiteY19" fmla="*/ 618615 h 1779032"/>
              <a:gd name="connsiteX20" fmla="*/ 3917947 w 6178550"/>
              <a:gd name="connsiteY20" fmla="*/ 663065 h 1779032"/>
              <a:gd name="connsiteX21" fmla="*/ 3454397 w 6178550"/>
              <a:gd name="connsiteY21" fmla="*/ 701165 h 1779032"/>
              <a:gd name="connsiteX22" fmla="*/ 2990847 w 6178550"/>
              <a:gd name="connsiteY22" fmla="*/ 644015 h 1779032"/>
              <a:gd name="connsiteX23" fmla="*/ 2635247 w 6178550"/>
              <a:gd name="connsiteY23" fmla="*/ 644015 h 1779032"/>
              <a:gd name="connsiteX24" fmla="*/ 2216147 w 6178550"/>
              <a:gd name="connsiteY24" fmla="*/ 593215 h 1779032"/>
              <a:gd name="connsiteX25" fmla="*/ 1739897 w 6178550"/>
              <a:gd name="connsiteY25" fmla="*/ 631315 h 1779032"/>
              <a:gd name="connsiteX26" fmla="*/ 1308097 w 6178550"/>
              <a:gd name="connsiteY26" fmla="*/ 739265 h 1779032"/>
              <a:gd name="connsiteX27" fmla="*/ 882647 w 6178550"/>
              <a:gd name="connsiteY27" fmla="*/ 1012315 h 1779032"/>
              <a:gd name="connsiteX28" fmla="*/ 450850 w 6178550"/>
              <a:gd name="connsiteY28" fmla="*/ 1372632 h 1779032"/>
              <a:gd name="connsiteX0" fmla="*/ 450850 w 6178550"/>
              <a:gd name="connsiteY0" fmla="*/ 1371600 h 1778000"/>
              <a:gd name="connsiteX1" fmla="*/ 0 w 6178550"/>
              <a:gd name="connsiteY1" fmla="*/ 1778000 h 1778000"/>
              <a:gd name="connsiteX2" fmla="*/ 450850 w 6178550"/>
              <a:gd name="connsiteY2" fmla="*/ 1758950 h 1778000"/>
              <a:gd name="connsiteX3" fmla="*/ 895350 w 6178550"/>
              <a:gd name="connsiteY3" fmla="*/ 1676400 h 1778000"/>
              <a:gd name="connsiteX4" fmla="*/ 1320800 w 6178550"/>
              <a:gd name="connsiteY4" fmla="*/ 1562100 h 1778000"/>
              <a:gd name="connsiteX5" fmla="*/ 1778000 w 6178550"/>
              <a:gd name="connsiteY5" fmla="*/ 1479550 h 1778000"/>
              <a:gd name="connsiteX6" fmla="*/ 2241550 w 6178550"/>
              <a:gd name="connsiteY6" fmla="*/ 1397000 h 1778000"/>
              <a:gd name="connsiteX7" fmla="*/ 2641600 w 6178550"/>
              <a:gd name="connsiteY7" fmla="*/ 1352550 h 1778000"/>
              <a:gd name="connsiteX8" fmla="*/ 3105150 w 6178550"/>
              <a:gd name="connsiteY8" fmla="*/ 1339850 h 1778000"/>
              <a:gd name="connsiteX9" fmla="*/ 3549650 w 6178550"/>
              <a:gd name="connsiteY9" fmla="*/ 1339850 h 1778000"/>
              <a:gd name="connsiteX10" fmla="*/ 3981450 w 6178550"/>
              <a:gd name="connsiteY10" fmla="*/ 1314450 h 1778000"/>
              <a:gd name="connsiteX11" fmla="*/ 4419600 w 6178550"/>
              <a:gd name="connsiteY11" fmla="*/ 1257300 h 1778000"/>
              <a:gd name="connsiteX12" fmla="*/ 4857750 w 6178550"/>
              <a:gd name="connsiteY12" fmla="*/ 1047750 h 1778000"/>
              <a:gd name="connsiteX13" fmla="*/ 5226050 w 6178550"/>
              <a:gd name="connsiteY13" fmla="*/ 812800 h 1778000"/>
              <a:gd name="connsiteX14" fmla="*/ 5556250 w 6178550"/>
              <a:gd name="connsiteY14" fmla="*/ 596900 h 1778000"/>
              <a:gd name="connsiteX15" fmla="*/ 5829300 w 6178550"/>
              <a:gd name="connsiteY15" fmla="*/ 438150 h 1778000"/>
              <a:gd name="connsiteX16" fmla="*/ 6172200 w 6178550"/>
              <a:gd name="connsiteY16" fmla="*/ 304800 h 1778000"/>
              <a:gd name="connsiteX17" fmla="*/ 6178550 w 6178550"/>
              <a:gd name="connsiteY17" fmla="*/ 0 h 1778000"/>
              <a:gd name="connsiteX18" fmla="*/ 5391147 w 6178550"/>
              <a:gd name="connsiteY18" fmla="*/ 1043033 h 1778000"/>
              <a:gd name="connsiteX19" fmla="*/ 4394197 w 6178550"/>
              <a:gd name="connsiteY19" fmla="*/ 617583 h 1778000"/>
              <a:gd name="connsiteX20" fmla="*/ 3917947 w 6178550"/>
              <a:gd name="connsiteY20" fmla="*/ 662033 h 1778000"/>
              <a:gd name="connsiteX21" fmla="*/ 3454397 w 6178550"/>
              <a:gd name="connsiteY21" fmla="*/ 700133 h 1778000"/>
              <a:gd name="connsiteX22" fmla="*/ 2990847 w 6178550"/>
              <a:gd name="connsiteY22" fmla="*/ 642983 h 1778000"/>
              <a:gd name="connsiteX23" fmla="*/ 2635247 w 6178550"/>
              <a:gd name="connsiteY23" fmla="*/ 642983 h 1778000"/>
              <a:gd name="connsiteX24" fmla="*/ 2216147 w 6178550"/>
              <a:gd name="connsiteY24" fmla="*/ 592183 h 1778000"/>
              <a:gd name="connsiteX25" fmla="*/ 1739897 w 6178550"/>
              <a:gd name="connsiteY25" fmla="*/ 630283 h 1778000"/>
              <a:gd name="connsiteX26" fmla="*/ 1308097 w 6178550"/>
              <a:gd name="connsiteY26" fmla="*/ 738233 h 1778000"/>
              <a:gd name="connsiteX27" fmla="*/ 882647 w 6178550"/>
              <a:gd name="connsiteY27" fmla="*/ 1011283 h 1778000"/>
              <a:gd name="connsiteX28" fmla="*/ 450850 w 6178550"/>
              <a:gd name="connsiteY28" fmla="*/ 1371600 h 1778000"/>
              <a:gd name="connsiteX0" fmla="*/ 450850 w 6178550"/>
              <a:gd name="connsiteY0" fmla="*/ 1371600 h 1778000"/>
              <a:gd name="connsiteX1" fmla="*/ 0 w 6178550"/>
              <a:gd name="connsiteY1" fmla="*/ 1778000 h 1778000"/>
              <a:gd name="connsiteX2" fmla="*/ 450850 w 6178550"/>
              <a:gd name="connsiteY2" fmla="*/ 1758950 h 1778000"/>
              <a:gd name="connsiteX3" fmla="*/ 895350 w 6178550"/>
              <a:gd name="connsiteY3" fmla="*/ 1676400 h 1778000"/>
              <a:gd name="connsiteX4" fmla="*/ 1320800 w 6178550"/>
              <a:gd name="connsiteY4" fmla="*/ 1562100 h 1778000"/>
              <a:gd name="connsiteX5" fmla="*/ 1778000 w 6178550"/>
              <a:gd name="connsiteY5" fmla="*/ 1479550 h 1778000"/>
              <a:gd name="connsiteX6" fmla="*/ 2241550 w 6178550"/>
              <a:gd name="connsiteY6" fmla="*/ 1397000 h 1778000"/>
              <a:gd name="connsiteX7" fmla="*/ 2641600 w 6178550"/>
              <a:gd name="connsiteY7" fmla="*/ 1352550 h 1778000"/>
              <a:gd name="connsiteX8" fmla="*/ 3105150 w 6178550"/>
              <a:gd name="connsiteY8" fmla="*/ 1339850 h 1778000"/>
              <a:gd name="connsiteX9" fmla="*/ 3549650 w 6178550"/>
              <a:gd name="connsiteY9" fmla="*/ 1339850 h 1778000"/>
              <a:gd name="connsiteX10" fmla="*/ 3981450 w 6178550"/>
              <a:gd name="connsiteY10" fmla="*/ 1314450 h 1778000"/>
              <a:gd name="connsiteX11" fmla="*/ 4419600 w 6178550"/>
              <a:gd name="connsiteY11" fmla="*/ 1257300 h 1778000"/>
              <a:gd name="connsiteX12" fmla="*/ 4857750 w 6178550"/>
              <a:gd name="connsiteY12" fmla="*/ 1047750 h 1778000"/>
              <a:gd name="connsiteX13" fmla="*/ 5226050 w 6178550"/>
              <a:gd name="connsiteY13" fmla="*/ 812800 h 1778000"/>
              <a:gd name="connsiteX14" fmla="*/ 5556250 w 6178550"/>
              <a:gd name="connsiteY14" fmla="*/ 596900 h 1778000"/>
              <a:gd name="connsiteX15" fmla="*/ 5829300 w 6178550"/>
              <a:gd name="connsiteY15" fmla="*/ 438150 h 1778000"/>
              <a:gd name="connsiteX16" fmla="*/ 6172200 w 6178550"/>
              <a:gd name="connsiteY16" fmla="*/ 304800 h 1778000"/>
              <a:gd name="connsiteX17" fmla="*/ 6178550 w 6178550"/>
              <a:gd name="connsiteY17" fmla="*/ 0 h 1778000"/>
              <a:gd name="connsiteX18" fmla="*/ 5391147 w 6178550"/>
              <a:gd name="connsiteY18" fmla="*/ 1043033 h 1778000"/>
              <a:gd name="connsiteX19" fmla="*/ 4838697 w 6178550"/>
              <a:gd name="connsiteY19" fmla="*/ 465183 h 1778000"/>
              <a:gd name="connsiteX20" fmla="*/ 4394197 w 6178550"/>
              <a:gd name="connsiteY20" fmla="*/ 617583 h 1778000"/>
              <a:gd name="connsiteX21" fmla="*/ 3917947 w 6178550"/>
              <a:gd name="connsiteY21" fmla="*/ 662033 h 1778000"/>
              <a:gd name="connsiteX22" fmla="*/ 3454397 w 6178550"/>
              <a:gd name="connsiteY22" fmla="*/ 700133 h 1778000"/>
              <a:gd name="connsiteX23" fmla="*/ 2990847 w 6178550"/>
              <a:gd name="connsiteY23" fmla="*/ 642983 h 1778000"/>
              <a:gd name="connsiteX24" fmla="*/ 2635247 w 6178550"/>
              <a:gd name="connsiteY24" fmla="*/ 642983 h 1778000"/>
              <a:gd name="connsiteX25" fmla="*/ 2216147 w 6178550"/>
              <a:gd name="connsiteY25" fmla="*/ 592183 h 1778000"/>
              <a:gd name="connsiteX26" fmla="*/ 1739897 w 6178550"/>
              <a:gd name="connsiteY26" fmla="*/ 630283 h 1778000"/>
              <a:gd name="connsiteX27" fmla="*/ 1308097 w 6178550"/>
              <a:gd name="connsiteY27" fmla="*/ 738233 h 1778000"/>
              <a:gd name="connsiteX28" fmla="*/ 882647 w 6178550"/>
              <a:gd name="connsiteY28" fmla="*/ 1011283 h 1778000"/>
              <a:gd name="connsiteX29" fmla="*/ 450850 w 6178550"/>
              <a:gd name="connsiteY29" fmla="*/ 1371600 h 1778000"/>
              <a:gd name="connsiteX0" fmla="*/ 450850 w 6178550"/>
              <a:gd name="connsiteY0" fmla="*/ 1371600 h 1778000"/>
              <a:gd name="connsiteX1" fmla="*/ 0 w 6178550"/>
              <a:gd name="connsiteY1" fmla="*/ 1778000 h 1778000"/>
              <a:gd name="connsiteX2" fmla="*/ 450850 w 6178550"/>
              <a:gd name="connsiteY2" fmla="*/ 1758950 h 1778000"/>
              <a:gd name="connsiteX3" fmla="*/ 895350 w 6178550"/>
              <a:gd name="connsiteY3" fmla="*/ 1676400 h 1778000"/>
              <a:gd name="connsiteX4" fmla="*/ 1320800 w 6178550"/>
              <a:gd name="connsiteY4" fmla="*/ 1562100 h 1778000"/>
              <a:gd name="connsiteX5" fmla="*/ 1778000 w 6178550"/>
              <a:gd name="connsiteY5" fmla="*/ 1479550 h 1778000"/>
              <a:gd name="connsiteX6" fmla="*/ 2241550 w 6178550"/>
              <a:gd name="connsiteY6" fmla="*/ 1397000 h 1778000"/>
              <a:gd name="connsiteX7" fmla="*/ 2641600 w 6178550"/>
              <a:gd name="connsiteY7" fmla="*/ 1352550 h 1778000"/>
              <a:gd name="connsiteX8" fmla="*/ 3105150 w 6178550"/>
              <a:gd name="connsiteY8" fmla="*/ 1339850 h 1778000"/>
              <a:gd name="connsiteX9" fmla="*/ 3549650 w 6178550"/>
              <a:gd name="connsiteY9" fmla="*/ 1339850 h 1778000"/>
              <a:gd name="connsiteX10" fmla="*/ 3981450 w 6178550"/>
              <a:gd name="connsiteY10" fmla="*/ 1314450 h 1778000"/>
              <a:gd name="connsiteX11" fmla="*/ 4419600 w 6178550"/>
              <a:gd name="connsiteY11" fmla="*/ 1257300 h 1778000"/>
              <a:gd name="connsiteX12" fmla="*/ 4857750 w 6178550"/>
              <a:gd name="connsiteY12" fmla="*/ 1047750 h 1778000"/>
              <a:gd name="connsiteX13" fmla="*/ 5226050 w 6178550"/>
              <a:gd name="connsiteY13" fmla="*/ 812800 h 1778000"/>
              <a:gd name="connsiteX14" fmla="*/ 5556250 w 6178550"/>
              <a:gd name="connsiteY14" fmla="*/ 596900 h 1778000"/>
              <a:gd name="connsiteX15" fmla="*/ 5829300 w 6178550"/>
              <a:gd name="connsiteY15" fmla="*/ 438150 h 1778000"/>
              <a:gd name="connsiteX16" fmla="*/ 6172200 w 6178550"/>
              <a:gd name="connsiteY16" fmla="*/ 304800 h 1778000"/>
              <a:gd name="connsiteX17" fmla="*/ 6178550 w 6178550"/>
              <a:gd name="connsiteY17" fmla="*/ 0 h 1778000"/>
              <a:gd name="connsiteX18" fmla="*/ 5454647 w 6178550"/>
              <a:gd name="connsiteY18" fmla="*/ 350883 h 1778000"/>
              <a:gd name="connsiteX19" fmla="*/ 4838697 w 6178550"/>
              <a:gd name="connsiteY19" fmla="*/ 465183 h 1778000"/>
              <a:gd name="connsiteX20" fmla="*/ 4394197 w 6178550"/>
              <a:gd name="connsiteY20" fmla="*/ 617583 h 1778000"/>
              <a:gd name="connsiteX21" fmla="*/ 3917947 w 6178550"/>
              <a:gd name="connsiteY21" fmla="*/ 662033 h 1778000"/>
              <a:gd name="connsiteX22" fmla="*/ 3454397 w 6178550"/>
              <a:gd name="connsiteY22" fmla="*/ 700133 h 1778000"/>
              <a:gd name="connsiteX23" fmla="*/ 2990847 w 6178550"/>
              <a:gd name="connsiteY23" fmla="*/ 642983 h 1778000"/>
              <a:gd name="connsiteX24" fmla="*/ 2635247 w 6178550"/>
              <a:gd name="connsiteY24" fmla="*/ 642983 h 1778000"/>
              <a:gd name="connsiteX25" fmla="*/ 2216147 w 6178550"/>
              <a:gd name="connsiteY25" fmla="*/ 592183 h 1778000"/>
              <a:gd name="connsiteX26" fmla="*/ 1739897 w 6178550"/>
              <a:gd name="connsiteY26" fmla="*/ 630283 h 1778000"/>
              <a:gd name="connsiteX27" fmla="*/ 1308097 w 6178550"/>
              <a:gd name="connsiteY27" fmla="*/ 738233 h 1778000"/>
              <a:gd name="connsiteX28" fmla="*/ 882647 w 6178550"/>
              <a:gd name="connsiteY28" fmla="*/ 1011283 h 1778000"/>
              <a:gd name="connsiteX29" fmla="*/ 450850 w 6178550"/>
              <a:gd name="connsiteY29" fmla="*/ 1371600 h 1778000"/>
              <a:gd name="connsiteX0" fmla="*/ 450850 w 6178550"/>
              <a:gd name="connsiteY0" fmla="*/ 1371600 h 1778000"/>
              <a:gd name="connsiteX1" fmla="*/ 0 w 6178550"/>
              <a:gd name="connsiteY1" fmla="*/ 1778000 h 1778000"/>
              <a:gd name="connsiteX2" fmla="*/ 450850 w 6178550"/>
              <a:gd name="connsiteY2" fmla="*/ 1758950 h 1778000"/>
              <a:gd name="connsiteX3" fmla="*/ 895350 w 6178550"/>
              <a:gd name="connsiteY3" fmla="*/ 1676400 h 1778000"/>
              <a:gd name="connsiteX4" fmla="*/ 1320800 w 6178550"/>
              <a:gd name="connsiteY4" fmla="*/ 1562100 h 1778000"/>
              <a:gd name="connsiteX5" fmla="*/ 1778000 w 6178550"/>
              <a:gd name="connsiteY5" fmla="*/ 1479550 h 1778000"/>
              <a:gd name="connsiteX6" fmla="*/ 2241550 w 6178550"/>
              <a:gd name="connsiteY6" fmla="*/ 1397000 h 1778000"/>
              <a:gd name="connsiteX7" fmla="*/ 2641600 w 6178550"/>
              <a:gd name="connsiteY7" fmla="*/ 1352550 h 1778000"/>
              <a:gd name="connsiteX8" fmla="*/ 3105150 w 6178550"/>
              <a:gd name="connsiteY8" fmla="*/ 1339850 h 1778000"/>
              <a:gd name="connsiteX9" fmla="*/ 3549650 w 6178550"/>
              <a:gd name="connsiteY9" fmla="*/ 1339850 h 1778000"/>
              <a:gd name="connsiteX10" fmla="*/ 3981450 w 6178550"/>
              <a:gd name="connsiteY10" fmla="*/ 1314450 h 1778000"/>
              <a:gd name="connsiteX11" fmla="*/ 4419600 w 6178550"/>
              <a:gd name="connsiteY11" fmla="*/ 1257300 h 1778000"/>
              <a:gd name="connsiteX12" fmla="*/ 4857750 w 6178550"/>
              <a:gd name="connsiteY12" fmla="*/ 1047750 h 1778000"/>
              <a:gd name="connsiteX13" fmla="*/ 5226050 w 6178550"/>
              <a:gd name="connsiteY13" fmla="*/ 812800 h 1778000"/>
              <a:gd name="connsiteX14" fmla="*/ 5556250 w 6178550"/>
              <a:gd name="connsiteY14" fmla="*/ 596900 h 1778000"/>
              <a:gd name="connsiteX15" fmla="*/ 5829300 w 6178550"/>
              <a:gd name="connsiteY15" fmla="*/ 438150 h 1778000"/>
              <a:gd name="connsiteX16" fmla="*/ 6172200 w 6178550"/>
              <a:gd name="connsiteY16" fmla="*/ 304800 h 1778000"/>
              <a:gd name="connsiteX17" fmla="*/ 6178550 w 6178550"/>
              <a:gd name="connsiteY17" fmla="*/ 0 h 1778000"/>
              <a:gd name="connsiteX18" fmla="*/ 5454647 w 6178550"/>
              <a:gd name="connsiteY18" fmla="*/ 350883 h 1778000"/>
              <a:gd name="connsiteX19" fmla="*/ 4838697 w 6178550"/>
              <a:gd name="connsiteY19" fmla="*/ 465183 h 1778000"/>
              <a:gd name="connsiteX20" fmla="*/ 4394197 w 6178550"/>
              <a:gd name="connsiteY20" fmla="*/ 617583 h 1778000"/>
              <a:gd name="connsiteX21" fmla="*/ 3917947 w 6178550"/>
              <a:gd name="connsiteY21" fmla="*/ 662033 h 1778000"/>
              <a:gd name="connsiteX22" fmla="*/ 3454397 w 6178550"/>
              <a:gd name="connsiteY22" fmla="*/ 700133 h 1778000"/>
              <a:gd name="connsiteX23" fmla="*/ 2990847 w 6178550"/>
              <a:gd name="connsiteY23" fmla="*/ 642983 h 1778000"/>
              <a:gd name="connsiteX24" fmla="*/ 2635247 w 6178550"/>
              <a:gd name="connsiteY24" fmla="*/ 642983 h 1778000"/>
              <a:gd name="connsiteX25" fmla="*/ 2216147 w 6178550"/>
              <a:gd name="connsiteY25" fmla="*/ 592183 h 1778000"/>
              <a:gd name="connsiteX26" fmla="*/ 1739897 w 6178550"/>
              <a:gd name="connsiteY26" fmla="*/ 630283 h 1778000"/>
              <a:gd name="connsiteX27" fmla="*/ 1308097 w 6178550"/>
              <a:gd name="connsiteY27" fmla="*/ 738233 h 1778000"/>
              <a:gd name="connsiteX28" fmla="*/ 882647 w 6178550"/>
              <a:gd name="connsiteY28" fmla="*/ 1011283 h 1778000"/>
              <a:gd name="connsiteX29" fmla="*/ 450850 w 6178550"/>
              <a:gd name="connsiteY29" fmla="*/ 1371600 h 1778000"/>
              <a:gd name="connsiteX0" fmla="*/ 450850 w 6178550"/>
              <a:gd name="connsiteY0" fmla="*/ 1371600 h 1778000"/>
              <a:gd name="connsiteX1" fmla="*/ 0 w 6178550"/>
              <a:gd name="connsiteY1" fmla="*/ 1778000 h 1778000"/>
              <a:gd name="connsiteX2" fmla="*/ 450850 w 6178550"/>
              <a:gd name="connsiteY2" fmla="*/ 1758950 h 1778000"/>
              <a:gd name="connsiteX3" fmla="*/ 895350 w 6178550"/>
              <a:gd name="connsiteY3" fmla="*/ 1676400 h 1778000"/>
              <a:gd name="connsiteX4" fmla="*/ 1320800 w 6178550"/>
              <a:gd name="connsiteY4" fmla="*/ 1562100 h 1778000"/>
              <a:gd name="connsiteX5" fmla="*/ 1778000 w 6178550"/>
              <a:gd name="connsiteY5" fmla="*/ 1479550 h 1778000"/>
              <a:gd name="connsiteX6" fmla="*/ 2241550 w 6178550"/>
              <a:gd name="connsiteY6" fmla="*/ 1397000 h 1778000"/>
              <a:gd name="connsiteX7" fmla="*/ 2641600 w 6178550"/>
              <a:gd name="connsiteY7" fmla="*/ 1352550 h 1778000"/>
              <a:gd name="connsiteX8" fmla="*/ 3105150 w 6178550"/>
              <a:gd name="connsiteY8" fmla="*/ 1339850 h 1778000"/>
              <a:gd name="connsiteX9" fmla="*/ 3549650 w 6178550"/>
              <a:gd name="connsiteY9" fmla="*/ 1339850 h 1778000"/>
              <a:gd name="connsiteX10" fmla="*/ 3981450 w 6178550"/>
              <a:gd name="connsiteY10" fmla="*/ 1314450 h 1778000"/>
              <a:gd name="connsiteX11" fmla="*/ 4419600 w 6178550"/>
              <a:gd name="connsiteY11" fmla="*/ 1257300 h 1778000"/>
              <a:gd name="connsiteX12" fmla="*/ 4857750 w 6178550"/>
              <a:gd name="connsiteY12" fmla="*/ 1047750 h 1778000"/>
              <a:gd name="connsiteX13" fmla="*/ 5226050 w 6178550"/>
              <a:gd name="connsiteY13" fmla="*/ 812800 h 1778000"/>
              <a:gd name="connsiteX14" fmla="*/ 5556250 w 6178550"/>
              <a:gd name="connsiteY14" fmla="*/ 596900 h 1778000"/>
              <a:gd name="connsiteX15" fmla="*/ 5829300 w 6178550"/>
              <a:gd name="connsiteY15" fmla="*/ 438150 h 1778000"/>
              <a:gd name="connsiteX16" fmla="*/ 6172200 w 6178550"/>
              <a:gd name="connsiteY16" fmla="*/ 304800 h 1778000"/>
              <a:gd name="connsiteX17" fmla="*/ 6178550 w 6178550"/>
              <a:gd name="connsiteY17" fmla="*/ 0 h 1778000"/>
              <a:gd name="connsiteX18" fmla="*/ 5734047 w 6178550"/>
              <a:gd name="connsiteY18" fmla="*/ 71483 h 1778000"/>
              <a:gd name="connsiteX19" fmla="*/ 5454647 w 6178550"/>
              <a:gd name="connsiteY19" fmla="*/ 350883 h 1778000"/>
              <a:gd name="connsiteX20" fmla="*/ 4838697 w 6178550"/>
              <a:gd name="connsiteY20" fmla="*/ 465183 h 1778000"/>
              <a:gd name="connsiteX21" fmla="*/ 4394197 w 6178550"/>
              <a:gd name="connsiteY21" fmla="*/ 617583 h 1778000"/>
              <a:gd name="connsiteX22" fmla="*/ 3917947 w 6178550"/>
              <a:gd name="connsiteY22" fmla="*/ 662033 h 1778000"/>
              <a:gd name="connsiteX23" fmla="*/ 3454397 w 6178550"/>
              <a:gd name="connsiteY23" fmla="*/ 700133 h 1778000"/>
              <a:gd name="connsiteX24" fmla="*/ 2990847 w 6178550"/>
              <a:gd name="connsiteY24" fmla="*/ 642983 h 1778000"/>
              <a:gd name="connsiteX25" fmla="*/ 2635247 w 6178550"/>
              <a:gd name="connsiteY25" fmla="*/ 642983 h 1778000"/>
              <a:gd name="connsiteX26" fmla="*/ 2216147 w 6178550"/>
              <a:gd name="connsiteY26" fmla="*/ 592183 h 1778000"/>
              <a:gd name="connsiteX27" fmla="*/ 1739897 w 6178550"/>
              <a:gd name="connsiteY27" fmla="*/ 630283 h 1778000"/>
              <a:gd name="connsiteX28" fmla="*/ 1308097 w 6178550"/>
              <a:gd name="connsiteY28" fmla="*/ 738233 h 1778000"/>
              <a:gd name="connsiteX29" fmla="*/ 882647 w 6178550"/>
              <a:gd name="connsiteY29" fmla="*/ 1011283 h 1778000"/>
              <a:gd name="connsiteX30" fmla="*/ 450850 w 6178550"/>
              <a:gd name="connsiteY30" fmla="*/ 1371600 h 1778000"/>
              <a:gd name="connsiteX0" fmla="*/ 450850 w 6178550"/>
              <a:gd name="connsiteY0" fmla="*/ 1371600 h 1778000"/>
              <a:gd name="connsiteX1" fmla="*/ 0 w 6178550"/>
              <a:gd name="connsiteY1" fmla="*/ 1778000 h 1778000"/>
              <a:gd name="connsiteX2" fmla="*/ 450850 w 6178550"/>
              <a:gd name="connsiteY2" fmla="*/ 1758950 h 1778000"/>
              <a:gd name="connsiteX3" fmla="*/ 895350 w 6178550"/>
              <a:gd name="connsiteY3" fmla="*/ 1676400 h 1778000"/>
              <a:gd name="connsiteX4" fmla="*/ 1320800 w 6178550"/>
              <a:gd name="connsiteY4" fmla="*/ 1562100 h 1778000"/>
              <a:gd name="connsiteX5" fmla="*/ 1778000 w 6178550"/>
              <a:gd name="connsiteY5" fmla="*/ 1479550 h 1778000"/>
              <a:gd name="connsiteX6" fmla="*/ 2241550 w 6178550"/>
              <a:gd name="connsiteY6" fmla="*/ 1397000 h 1778000"/>
              <a:gd name="connsiteX7" fmla="*/ 2641600 w 6178550"/>
              <a:gd name="connsiteY7" fmla="*/ 1352550 h 1778000"/>
              <a:gd name="connsiteX8" fmla="*/ 3105150 w 6178550"/>
              <a:gd name="connsiteY8" fmla="*/ 1339850 h 1778000"/>
              <a:gd name="connsiteX9" fmla="*/ 3549650 w 6178550"/>
              <a:gd name="connsiteY9" fmla="*/ 1339850 h 1778000"/>
              <a:gd name="connsiteX10" fmla="*/ 3981450 w 6178550"/>
              <a:gd name="connsiteY10" fmla="*/ 1314450 h 1778000"/>
              <a:gd name="connsiteX11" fmla="*/ 4419600 w 6178550"/>
              <a:gd name="connsiteY11" fmla="*/ 1257300 h 1778000"/>
              <a:gd name="connsiteX12" fmla="*/ 4857750 w 6178550"/>
              <a:gd name="connsiteY12" fmla="*/ 1047750 h 1778000"/>
              <a:gd name="connsiteX13" fmla="*/ 5226050 w 6178550"/>
              <a:gd name="connsiteY13" fmla="*/ 812800 h 1778000"/>
              <a:gd name="connsiteX14" fmla="*/ 5556250 w 6178550"/>
              <a:gd name="connsiteY14" fmla="*/ 596900 h 1778000"/>
              <a:gd name="connsiteX15" fmla="*/ 5829300 w 6178550"/>
              <a:gd name="connsiteY15" fmla="*/ 438150 h 1778000"/>
              <a:gd name="connsiteX16" fmla="*/ 6172200 w 6178550"/>
              <a:gd name="connsiteY16" fmla="*/ 304800 h 1778000"/>
              <a:gd name="connsiteX17" fmla="*/ 6178550 w 6178550"/>
              <a:gd name="connsiteY17" fmla="*/ 0 h 1778000"/>
              <a:gd name="connsiteX18" fmla="*/ 5734047 w 6178550"/>
              <a:gd name="connsiteY18" fmla="*/ 71483 h 1778000"/>
              <a:gd name="connsiteX19" fmla="*/ 5454647 w 6178550"/>
              <a:gd name="connsiteY19" fmla="*/ 350883 h 1778000"/>
              <a:gd name="connsiteX20" fmla="*/ 4838697 w 6178550"/>
              <a:gd name="connsiteY20" fmla="*/ 465183 h 1778000"/>
              <a:gd name="connsiteX21" fmla="*/ 4394197 w 6178550"/>
              <a:gd name="connsiteY21" fmla="*/ 617583 h 1778000"/>
              <a:gd name="connsiteX22" fmla="*/ 3917947 w 6178550"/>
              <a:gd name="connsiteY22" fmla="*/ 662033 h 1778000"/>
              <a:gd name="connsiteX23" fmla="*/ 3454397 w 6178550"/>
              <a:gd name="connsiteY23" fmla="*/ 700133 h 1778000"/>
              <a:gd name="connsiteX24" fmla="*/ 2990847 w 6178550"/>
              <a:gd name="connsiteY24" fmla="*/ 642983 h 1778000"/>
              <a:gd name="connsiteX25" fmla="*/ 2635247 w 6178550"/>
              <a:gd name="connsiteY25" fmla="*/ 642983 h 1778000"/>
              <a:gd name="connsiteX26" fmla="*/ 2216147 w 6178550"/>
              <a:gd name="connsiteY26" fmla="*/ 592183 h 1778000"/>
              <a:gd name="connsiteX27" fmla="*/ 1739897 w 6178550"/>
              <a:gd name="connsiteY27" fmla="*/ 630283 h 1778000"/>
              <a:gd name="connsiteX28" fmla="*/ 1308097 w 6178550"/>
              <a:gd name="connsiteY28" fmla="*/ 738233 h 1778000"/>
              <a:gd name="connsiteX29" fmla="*/ 882647 w 6178550"/>
              <a:gd name="connsiteY29" fmla="*/ 1011283 h 1778000"/>
              <a:gd name="connsiteX30" fmla="*/ 450850 w 6178550"/>
              <a:gd name="connsiteY30" fmla="*/ 1371600 h 1778000"/>
              <a:gd name="connsiteX0" fmla="*/ 450850 w 6178550"/>
              <a:gd name="connsiteY0" fmla="*/ 1371600 h 1778000"/>
              <a:gd name="connsiteX1" fmla="*/ 0 w 6178550"/>
              <a:gd name="connsiteY1" fmla="*/ 1778000 h 1778000"/>
              <a:gd name="connsiteX2" fmla="*/ 450850 w 6178550"/>
              <a:gd name="connsiteY2" fmla="*/ 1758950 h 1778000"/>
              <a:gd name="connsiteX3" fmla="*/ 895350 w 6178550"/>
              <a:gd name="connsiteY3" fmla="*/ 1676400 h 1778000"/>
              <a:gd name="connsiteX4" fmla="*/ 1320800 w 6178550"/>
              <a:gd name="connsiteY4" fmla="*/ 1562100 h 1778000"/>
              <a:gd name="connsiteX5" fmla="*/ 1778000 w 6178550"/>
              <a:gd name="connsiteY5" fmla="*/ 1479550 h 1778000"/>
              <a:gd name="connsiteX6" fmla="*/ 2241550 w 6178550"/>
              <a:gd name="connsiteY6" fmla="*/ 1397000 h 1778000"/>
              <a:gd name="connsiteX7" fmla="*/ 2641600 w 6178550"/>
              <a:gd name="connsiteY7" fmla="*/ 1352550 h 1778000"/>
              <a:gd name="connsiteX8" fmla="*/ 3105150 w 6178550"/>
              <a:gd name="connsiteY8" fmla="*/ 1339850 h 1778000"/>
              <a:gd name="connsiteX9" fmla="*/ 3549650 w 6178550"/>
              <a:gd name="connsiteY9" fmla="*/ 1339850 h 1778000"/>
              <a:gd name="connsiteX10" fmla="*/ 3981450 w 6178550"/>
              <a:gd name="connsiteY10" fmla="*/ 1314450 h 1778000"/>
              <a:gd name="connsiteX11" fmla="*/ 4419600 w 6178550"/>
              <a:gd name="connsiteY11" fmla="*/ 1257300 h 1778000"/>
              <a:gd name="connsiteX12" fmla="*/ 4857750 w 6178550"/>
              <a:gd name="connsiteY12" fmla="*/ 1047750 h 1778000"/>
              <a:gd name="connsiteX13" fmla="*/ 5226050 w 6178550"/>
              <a:gd name="connsiteY13" fmla="*/ 812800 h 1778000"/>
              <a:gd name="connsiteX14" fmla="*/ 5556250 w 6178550"/>
              <a:gd name="connsiteY14" fmla="*/ 596900 h 1778000"/>
              <a:gd name="connsiteX15" fmla="*/ 5829300 w 6178550"/>
              <a:gd name="connsiteY15" fmla="*/ 438150 h 1778000"/>
              <a:gd name="connsiteX16" fmla="*/ 6172200 w 6178550"/>
              <a:gd name="connsiteY16" fmla="*/ 304800 h 1778000"/>
              <a:gd name="connsiteX17" fmla="*/ 6178550 w 6178550"/>
              <a:gd name="connsiteY17" fmla="*/ 0 h 1778000"/>
              <a:gd name="connsiteX18" fmla="*/ 5734047 w 6178550"/>
              <a:gd name="connsiteY18" fmla="*/ 71483 h 1778000"/>
              <a:gd name="connsiteX19" fmla="*/ 5283197 w 6178550"/>
              <a:gd name="connsiteY19" fmla="*/ 141333 h 1778000"/>
              <a:gd name="connsiteX20" fmla="*/ 4838697 w 6178550"/>
              <a:gd name="connsiteY20" fmla="*/ 465183 h 1778000"/>
              <a:gd name="connsiteX21" fmla="*/ 4394197 w 6178550"/>
              <a:gd name="connsiteY21" fmla="*/ 617583 h 1778000"/>
              <a:gd name="connsiteX22" fmla="*/ 3917947 w 6178550"/>
              <a:gd name="connsiteY22" fmla="*/ 662033 h 1778000"/>
              <a:gd name="connsiteX23" fmla="*/ 3454397 w 6178550"/>
              <a:gd name="connsiteY23" fmla="*/ 700133 h 1778000"/>
              <a:gd name="connsiteX24" fmla="*/ 2990847 w 6178550"/>
              <a:gd name="connsiteY24" fmla="*/ 642983 h 1778000"/>
              <a:gd name="connsiteX25" fmla="*/ 2635247 w 6178550"/>
              <a:gd name="connsiteY25" fmla="*/ 642983 h 1778000"/>
              <a:gd name="connsiteX26" fmla="*/ 2216147 w 6178550"/>
              <a:gd name="connsiteY26" fmla="*/ 592183 h 1778000"/>
              <a:gd name="connsiteX27" fmla="*/ 1739897 w 6178550"/>
              <a:gd name="connsiteY27" fmla="*/ 630283 h 1778000"/>
              <a:gd name="connsiteX28" fmla="*/ 1308097 w 6178550"/>
              <a:gd name="connsiteY28" fmla="*/ 738233 h 1778000"/>
              <a:gd name="connsiteX29" fmla="*/ 882647 w 6178550"/>
              <a:gd name="connsiteY29" fmla="*/ 1011283 h 1778000"/>
              <a:gd name="connsiteX30" fmla="*/ 450850 w 6178550"/>
              <a:gd name="connsiteY30" fmla="*/ 1371600 h 1778000"/>
              <a:gd name="connsiteX0" fmla="*/ 450850 w 6178550"/>
              <a:gd name="connsiteY0" fmla="*/ 1371600 h 1778000"/>
              <a:gd name="connsiteX1" fmla="*/ 0 w 6178550"/>
              <a:gd name="connsiteY1" fmla="*/ 1778000 h 1778000"/>
              <a:gd name="connsiteX2" fmla="*/ 450850 w 6178550"/>
              <a:gd name="connsiteY2" fmla="*/ 1758950 h 1778000"/>
              <a:gd name="connsiteX3" fmla="*/ 895350 w 6178550"/>
              <a:gd name="connsiteY3" fmla="*/ 1676400 h 1778000"/>
              <a:gd name="connsiteX4" fmla="*/ 1320800 w 6178550"/>
              <a:gd name="connsiteY4" fmla="*/ 1562100 h 1778000"/>
              <a:gd name="connsiteX5" fmla="*/ 1778000 w 6178550"/>
              <a:gd name="connsiteY5" fmla="*/ 1479550 h 1778000"/>
              <a:gd name="connsiteX6" fmla="*/ 2241550 w 6178550"/>
              <a:gd name="connsiteY6" fmla="*/ 1397000 h 1778000"/>
              <a:gd name="connsiteX7" fmla="*/ 2641600 w 6178550"/>
              <a:gd name="connsiteY7" fmla="*/ 1352550 h 1778000"/>
              <a:gd name="connsiteX8" fmla="*/ 3105150 w 6178550"/>
              <a:gd name="connsiteY8" fmla="*/ 1339850 h 1778000"/>
              <a:gd name="connsiteX9" fmla="*/ 3549650 w 6178550"/>
              <a:gd name="connsiteY9" fmla="*/ 1339850 h 1778000"/>
              <a:gd name="connsiteX10" fmla="*/ 3981450 w 6178550"/>
              <a:gd name="connsiteY10" fmla="*/ 1314450 h 1778000"/>
              <a:gd name="connsiteX11" fmla="*/ 4419600 w 6178550"/>
              <a:gd name="connsiteY11" fmla="*/ 1257300 h 1778000"/>
              <a:gd name="connsiteX12" fmla="*/ 4857750 w 6178550"/>
              <a:gd name="connsiteY12" fmla="*/ 1047750 h 1778000"/>
              <a:gd name="connsiteX13" fmla="*/ 5226050 w 6178550"/>
              <a:gd name="connsiteY13" fmla="*/ 812800 h 1778000"/>
              <a:gd name="connsiteX14" fmla="*/ 5556250 w 6178550"/>
              <a:gd name="connsiteY14" fmla="*/ 596900 h 1778000"/>
              <a:gd name="connsiteX15" fmla="*/ 5829300 w 6178550"/>
              <a:gd name="connsiteY15" fmla="*/ 438150 h 1778000"/>
              <a:gd name="connsiteX16" fmla="*/ 6172200 w 6178550"/>
              <a:gd name="connsiteY16" fmla="*/ 304800 h 1778000"/>
              <a:gd name="connsiteX17" fmla="*/ 6178550 w 6178550"/>
              <a:gd name="connsiteY17" fmla="*/ 0 h 1778000"/>
              <a:gd name="connsiteX18" fmla="*/ 5734047 w 6178550"/>
              <a:gd name="connsiteY18" fmla="*/ 71483 h 1778000"/>
              <a:gd name="connsiteX19" fmla="*/ 5283197 w 6178550"/>
              <a:gd name="connsiteY19" fmla="*/ 141333 h 1778000"/>
              <a:gd name="connsiteX20" fmla="*/ 4838697 w 6178550"/>
              <a:gd name="connsiteY20" fmla="*/ 465183 h 1778000"/>
              <a:gd name="connsiteX21" fmla="*/ 4394197 w 6178550"/>
              <a:gd name="connsiteY21" fmla="*/ 617583 h 1778000"/>
              <a:gd name="connsiteX22" fmla="*/ 3917947 w 6178550"/>
              <a:gd name="connsiteY22" fmla="*/ 662033 h 1778000"/>
              <a:gd name="connsiteX23" fmla="*/ 3454397 w 6178550"/>
              <a:gd name="connsiteY23" fmla="*/ 700133 h 1778000"/>
              <a:gd name="connsiteX24" fmla="*/ 2990847 w 6178550"/>
              <a:gd name="connsiteY24" fmla="*/ 642983 h 1778000"/>
              <a:gd name="connsiteX25" fmla="*/ 2635247 w 6178550"/>
              <a:gd name="connsiteY25" fmla="*/ 642983 h 1778000"/>
              <a:gd name="connsiteX26" fmla="*/ 2216147 w 6178550"/>
              <a:gd name="connsiteY26" fmla="*/ 592183 h 1778000"/>
              <a:gd name="connsiteX27" fmla="*/ 1739897 w 6178550"/>
              <a:gd name="connsiteY27" fmla="*/ 630283 h 1778000"/>
              <a:gd name="connsiteX28" fmla="*/ 1308097 w 6178550"/>
              <a:gd name="connsiteY28" fmla="*/ 738233 h 1778000"/>
              <a:gd name="connsiteX29" fmla="*/ 882647 w 6178550"/>
              <a:gd name="connsiteY29" fmla="*/ 1011283 h 1778000"/>
              <a:gd name="connsiteX30" fmla="*/ 450850 w 6178550"/>
              <a:gd name="connsiteY30" fmla="*/ 1371600 h 1778000"/>
              <a:gd name="connsiteX0" fmla="*/ 450850 w 6178550"/>
              <a:gd name="connsiteY0" fmla="*/ 1371600 h 1778000"/>
              <a:gd name="connsiteX1" fmla="*/ 0 w 6178550"/>
              <a:gd name="connsiteY1" fmla="*/ 1778000 h 1778000"/>
              <a:gd name="connsiteX2" fmla="*/ 450850 w 6178550"/>
              <a:gd name="connsiteY2" fmla="*/ 1758950 h 1778000"/>
              <a:gd name="connsiteX3" fmla="*/ 895350 w 6178550"/>
              <a:gd name="connsiteY3" fmla="*/ 1676400 h 1778000"/>
              <a:gd name="connsiteX4" fmla="*/ 1320800 w 6178550"/>
              <a:gd name="connsiteY4" fmla="*/ 1562100 h 1778000"/>
              <a:gd name="connsiteX5" fmla="*/ 1778000 w 6178550"/>
              <a:gd name="connsiteY5" fmla="*/ 1479550 h 1778000"/>
              <a:gd name="connsiteX6" fmla="*/ 2241550 w 6178550"/>
              <a:gd name="connsiteY6" fmla="*/ 1397000 h 1778000"/>
              <a:gd name="connsiteX7" fmla="*/ 2641600 w 6178550"/>
              <a:gd name="connsiteY7" fmla="*/ 1352550 h 1778000"/>
              <a:gd name="connsiteX8" fmla="*/ 3105150 w 6178550"/>
              <a:gd name="connsiteY8" fmla="*/ 1339850 h 1778000"/>
              <a:gd name="connsiteX9" fmla="*/ 3549650 w 6178550"/>
              <a:gd name="connsiteY9" fmla="*/ 1339850 h 1778000"/>
              <a:gd name="connsiteX10" fmla="*/ 3981450 w 6178550"/>
              <a:gd name="connsiteY10" fmla="*/ 1314450 h 1778000"/>
              <a:gd name="connsiteX11" fmla="*/ 4419600 w 6178550"/>
              <a:gd name="connsiteY11" fmla="*/ 1257300 h 1778000"/>
              <a:gd name="connsiteX12" fmla="*/ 4857750 w 6178550"/>
              <a:gd name="connsiteY12" fmla="*/ 1047750 h 1778000"/>
              <a:gd name="connsiteX13" fmla="*/ 5226050 w 6178550"/>
              <a:gd name="connsiteY13" fmla="*/ 812800 h 1778000"/>
              <a:gd name="connsiteX14" fmla="*/ 5556250 w 6178550"/>
              <a:gd name="connsiteY14" fmla="*/ 596900 h 1778000"/>
              <a:gd name="connsiteX15" fmla="*/ 5829300 w 6178550"/>
              <a:gd name="connsiteY15" fmla="*/ 438150 h 1778000"/>
              <a:gd name="connsiteX16" fmla="*/ 6172200 w 6178550"/>
              <a:gd name="connsiteY16" fmla="*/ 304800 h 1778000"/>
              <a:gd name="connsiteX17" fmla="*/ 6178550 w 6178550"/>
              <a:gd name="connsiteY17" fmla="*/ 0 h 1778000"/>
              <a:gd name="connsiteX18" fmla="*/ 5734047 w 6178550"/>
              <a:gd name="connsiteY18" fmla="*/ 71483 h 1778000"/>
              <a:gd name="connsiteX19" fmla="*/ 5283197 w 6178550"/>
              <a:gd name="connsiteY19" fmla="*/ 141333 h 1778000"/>
              <a:gd name="connsiteX20" fmla="*/ 4838697 w 6178550"/>
              <a:gd name="connsiteY20" fmla="*/ 465183 h 1778000"/>
              <a:gd name="connsiteX21" fmla="*/ 4394197 w 6178550"/>
              <a:gd name="connsiteY21" fmla="*/ 617583 h 1778000"/>
              <a:gd name="connsiteX22" fmla="*/ 3917947 w 6178550"/>
              <a:gd name="connsiteY22" fmla="*/ 662033 h 1778000"/>
              <a:gd name="connsiteX23" fmla="*/ 3454397 w 6178550"/>
              <a:gd name="connsiteY23" fmla="*/ 700133 h 1778000"/>
              <a:gd name="connsiteX24" fmla="*/ 2990847 w 6178550"/>
              <a:gd name="connsiteY24" fmla="*/ 642983 h 1778000"/>
              <a:gd name="connsiteX25" fmla="*/ 2635247 w 6178550"/>
              <a:gd name="connsiteY25" fmla="*/ 642983 h 1778000"/>
              <a:gd name="connsiteX26" fmla="*/ 2216147 w 6178550"/>
              <a:gd name="connsiteY26" fmla="*/ 592183 h 1778000"/>
              <a:gd name="connsiteX27" fmla="*/ 1739897 w 6178550"/>
              <a:gd name="connsiteY27" fmla="*/ 630283 h 1778000"/>
              <a:gd name="connsiteX28" fmla="*/ 1308097 w 6178550"/>
              <a:gd name="connsiteY28" fmla="*/ 738233 h 1778000"/>
              <a:gd name="connsiteX29" fmla="*/ 882647 w 6178550"/>
              <a:gd name="connsiteY29" fmla="*/ 1011283 h 1778000"/>
              <a:gd name="connsiteX30" fmla="*/ 450850 w 6178550"/>
              <a:gd name="connsiteY30" fmla="*/ 1371600 h 1778000"/>
              <a:gd name="connsiteX0" fmla="*/ 450850 w 6178550"/>
              <a:gd name="connsiteY0" fmla="*/ 1371600 h 1778000"/>
              <a:gd name="connsiteX1" fmla="*/ 0 w 6178550"/>
              <a:gd name="connsiteY1" fmla="*/ 1778000 h 1778000"/>
              <a:gd name="connsiteX2" fmla="*/ 450850 w 6178550"/>
              <a:gd name="connsiteY2" fmla="*/ 1758950 h 1778000"/>
              <a:gd name="connsiteX3" fmla="*/ 895350 w 6178550"/>
              <a:gd name="connsiteY3" fmla="*/ 1676400 h 1778000"/>
              <a:gd name="connsiteX4" fmla="*/ 1320800 w 6178550"/>
              <a:gd name="connsiteY4" fmla="*/ 1562100 h 1778000"/>
              <a:gd name="connsiteX5" fmla="*/ 1778000 w 6178550"/>
              <a:gd name="connsiteY5" fmla="*/ 1479550 h 1778000"/>
              <a:gd name="connsiteX6" fmla="*/ 2241550 w 6178550"/>
              <a:gd name="connsiteY6" fmla="*/ 1397000 h 1778000"/>
              <a:gd name="connsiteX7" fmla="*/ 2641600 w 6178550"/>
              <a:gd name="connsiteY7" fmla="*/ 1352550 h 1778000"/>
              <a:gd name="connsiteX8" fmla="*/ 3105150 w 6178550"/>
              <a:gd name="connsiteY8" fmla="*/ 1339850 h 1778000"/>
              <a:gd name="connsiteX9" fmla="*/ 3549650 w 6178550"/>
              <a:gd name="connsiteY9" fmla="*/ 1339850 h 1778000"/>
              <a:gd name="connsiteX10" fmla="*/ 3981450 w 6178550"/>
              <a:gd name="connsiteY10" fmla="*/ 1314450 h 1778000"/>
              <a:gd name="connsiteX11" fmla="*/ 4419600 w 6178550"/>
              <a:gd name="connsiteY11" fmla="*/ 1257300 h 1778000"/>
              <a:gd name="connsiteX12" fmla="*/ 4857750 w 6178550"/>
              <a:gd name="connsiteY12" fmla="*/ 1047750 h 1778000"/>
              <a:gd name="connsiteX13" fmla="*/ 5226050 w 6178550"/>
              <a:gd name="connsiteY13" fmla="*/ 812800 h 1778000"/>
              <a:gd name="connsiteX14" fmla="*/ 5556250 w 6178550"/>
              <a:gd name="connsiteY14" fmla="*/ 596900 h 1778000"/>
              <a:gd name="connsiteX15" fmla="*/ 5829300 w 6178550"/>
              <a:gd name="connsiteY15" fmla="*/ 438150 h 1778000"/>
              <a:gd name="connsiteX16" fmla="*/ 6172200 w 6178550"/>
              <a:gd name="connsiteY16" fmla="*/ 304800 h 1778000"/>
              <a:gd name="connsiteX17" fmla="*/ 6178550 w 6178550"/>
              <a:gd name="connsiteY17" fmla="*/ 0 h 1778000"/>
              <a:gd name="connsiteX18" fmla="*/ 5734047 w 6178550"/>
              <a:gd name="connsiteY18" fmla="*/ 71483 h 1778000"/>
              <a:gd name="connsiteX19" fmla="*/ 5283197 w 6178550"/>
              <a:gd name="connsiteY19" fmla="*/ 141333 h 1778000"/>
              <a:gd name="connsiteX20" fmla="*/ 4838697 w 6178550"/>
              <a:gd name="connsiteY20" fmla="*/ 465183 h 1778000"/>
              <a:gd name="connsiteX21" fmla="*/ 4394197 w 6178550"/>
              <a:gd name="connsiteY21" fmla="*/ 617583 h 1778000"/>
              <a:gd name="connsiteX22" fmla="*/ 3917947 w 6178550"/>
              <a:gd name="connsiteY22" fmla="*/ 662033 h 1778000"/>
              <a:gd name="connsiteX23" fmla="*/ 3454397 w 6178550"/>
              <a:gd name="connsiteY23" fmla="*/ 700133 h 1778000"/>
              <a:gd name="connsiteX24" fmla="*/ 2990847 w 6178550"/>
              <a:gd name="connsiteY24" fmla="*/ 642983 h 1778000"/>
              <a:gd name="connsiteX25" fmla="*/ 2635247 w 6178550"/>
              <a:gd name="connsiteY25" fmla="*/ 642983 h 1778000"/>
              <a:gd name="connsiteX26" fmla="*/ 2216147 w 6178550"/>
              <a:gd name="connsiteY26" fmla="*/ 592183 h 1778000"/>
              <a:gd name="connsiteX27" fmla="*/ 1739897 w 6178550"/>
              <a:gd name="connsiteY27" fmla="*/ 630283 h 1778000"/>
              <a:gd name="connsiteX28" fmla="*/ 1308097 w 6178550"/>
              <a:gd name="connsiteY28" fmla="*/ 738233 h 1778000"/>
              <a:gd name="connsiteX29" fmla="*/ 882647 w 6178550"/>
              <a:gd name="connsiteY29" fmla="*/ 1011283 h 1778000"/>
              <a:gd name="connsiteX30" fmla="*/ 450850 w 6178550"/>
              <a:gd name="connsiteY30" fmla="*/ 1371600 h 1778000"/>
              <a:gd name="connsiteX0" fmla="*/ 450850 w 6178550"/>
              <a:gd name="connsiteY0" fmla="*/ 1371600 h 1778000"/>
              <a:gd name="connsiteX1" fmla="*/ 0 w 6178550"/>
              <a:gd name="connsiteY1" fmla="*/ 1778000 h 1778000"/>
              <a:gd name="connsiteX2" fmla="*/ 450850 w 6178550"/>
              <a:gd name="connsiteY2" fmla="*/ 1758950 h 1778000"/>
              <a:gd name="connsiteX3" fmla="*/ 895350 w 6178550"/>
              <a:gd name="connsiteY3" fmla="*/ 1676400 h 1778000"/>
              <a:gd name="connsiteX4" fmla="*/ 1320800 w 6178550"/>
              <a:gd name="connsiteY4" fmla="*/ 1562100 h 1778000"/>
              <a:gd name="connsiteX5" fmla="*/ 1778000 w 6178550"/>
              <a:gd name="connsiteY5" fmla="*/ 1479550 h 1778000"/>
              <a:gd name="connsiteX6" fmla="*/ 2241550 w 6178550"/>
              <a:gd name="connsiteY6" fmla="*/ 1397000 h 1778000"/>
              <a:gd name="connsiteX7" fmla="*/ 2641600 w 6178550"/>
              <a:gd name="connsiteY7" fmla="*/ 1352550 h 1778000"/>
              <a:gd name="connsiteX8" fmla="*/ 3105150 w 6178550"/>
              <a:gd name="connsiteY8" fmla="*/ 1339850 h 1778000"/>
              <a:gd name="connsiteX9" fmla="*/ 3549650 w 6178550"/>
              <a:gd name="connsiteY9" fmla="*/ 1339850 h 1778000"/>
              <a:gd name="connsiteX10" fmla="*/ 3981450 w 6178550"/>
              <a:gd name="connsiteY10" fmla="*/ 1314450 h 1778000"/>
              <a:gd name="connsiteX11" fmla="*/ 4419600 w 6178550"/>
              <a:gd name="connsiteY11" fmla="*/ 1257300 h 1778000"/>
              <a:gd name="connsiteX12" fmla="*/ 4857750 w 6178550"/>
              <a:gd name="connsiteY12" fmla="*/ 1047750 h 1778000"/>
              <a:gd name="connsiteX13" fmla="*/ 5226050 w 6178550"/>
              <a:gd name="connsiteY13" fmla="*/ 812800 h 1778000"/>
              <a:gd name="connsiteX14" fmla="*/ 5556250 w 6178550"/>
              <a:gd name="connsiteY14" fmla="*/ 596900 h 1778000"/>
              <a:gd name="connsiteX15" fmla="*/ 5829300 w 6178550"/>
              <a:gd name="connsiteY15" fmla="*/ 438150 h 1778000"/>
              <a:gd name="connsiteX16" fmla="*/ 6172200 w 6178550"/>
              <a:gd name="connsiteY16" fmla="*/ 304800 h 1778000"/>
              <a:gd name="connsiteX17" fmla="*/ 6178550 w 6178550"/>
              <a:gd name="connsiteY17" fmla="*/ 0 h 1778000"/>
              <a:gd name="connsiteX18" fmla="*/ 5734047 w 6178550"/>
              <a:gd name="connsiteY18" fmla="*/ 71483 h 1778000"/>
              <a:gd name="connsiteX19" fmla="*/ 5283197 w 6178550"/>
              <a:gd name="connsiteY19" fmla="*/ 141333 h 1778000"/>
              <a:gd name="connsiteX20" fmla="*/ 4838697 w 6178550"/>
              <a:gd name="connsiteY20" fmla="*/ 465183 h 1778000"/>
              <a:gd name="connsiteX21" fmla="*/ 4394197 w 6178550"/>
              <a:gd name="connsiteY21" fmla="*/ 617583 h 1778000"/>
              <a:gd name="connsiteX22" fmla="*/ 3917947 w 6178550"/>
              <a:gd name="connsiteY22" fmla="*/ 662033 h 1778000"/>
              <a:gd name="connsiteX23" fmla="*/ 3454397 w 6178550"/>
              <a:gd name="connsiteY23" fmla="*/ 700133 h 1778000"/>
              <a:gd name="connsiteX24" fmla="*/ 2990847 w 6178550"/>
              <a:gd name="connsiteY24" fmla="*/ 642983 h 1778000"/>
              <a:gd name="connsiteX25" fmla="*/ 2635247 w 6178550"/>
              <a:gd name="connsiteY25" fmla="*/ 642983 h 1778000"/>
              <a:gd name="connsiteX26" fmla="*/ 2216147 w 6178550"/>
              <a:gd name="connsiteY26" fmla="*/ 592183 h 1778000"/>
              <a:gd name="connsiteX27" fmla="*/ 1739897 w 6178550"/>
              <a:gd name="connsiteY27" fmla="*/ 630283 h 1778000"/>
              <a:gd name="connsiteX28" fmla="*/ 1308097 w 6178550"/>
              <a:gd name="connsiteY28" fmla="*/ 738233 h 1778000"/>
              <a:gd name="connsiteX29" fmla="*/ 882647 w 6178550"/>
              <a:gd name="connsiteY29" fmla="*/ 1011283 h 1778000"/>
              <a:gd name="connsiteX30" fmla="*/ 450850 w 6178550"/>
              <a:gd name="connsiteY30" fmla="*/ 1371600 h 1778000"/>
              <a:gd name="connsiteX0" fmla="*/ 450850 w 6178550"/>
              <a:gd name="connsiteY0" fmla="*/ 1371600 h 1778000"/>
              <a:gd name="connsiteX1" fmla="*/ 0 w 6178550"/>
              <a:gd name="connsiteY1" fmla="*/ 1778000 h 1778000"/>
              <a:gd name="connsiteX2" fmla="*/ 450850 w 6178550"/>
              <a:gd name="connsiteY2" fmla="*/ 1758950 h 1778000"/>
              <a:gd name="connsiteX3" fmla="*/ 895350 w 6178550"/>
              <a:gd name="connsiteY3" fmla="*/ 1676400 h 1778000"/>
              <a:gd name="connsiteX4" fmla="*/ 1320800 w 6178550"/>
              <a:gd name="connsiteY4" fmla="*/ 1562100 h 1778000"/>
              <a:gd name="connsiteX5" fmla="*/ 1778000 w 6178550"/>
              <a:gd name="connsiteY5" fmla="*/ 1479550 h 1778000"/>
              <a:gd name="connsiteX6" fmla="*/ 2241550 w 6178550"/>
              <a:gd name="connsiteY6" fmla="*/ 1397000 h 1778000"/>
              <a:gd name="connsiteX7" fmla="*/ 2641600 w 6178550"/>
              <a:gd name="connsiteY7" fmla="*/ 1352550 h 1778000"/>
              <a:gd name="connsiteX8" fmla="*/ 3105150 w 6178550"/>
              <a:gd name="connsiteY8" fmla="*/ 1339850 h 1778000"/>
              <a:gd name="connsiteX9" fmla="*/ 3549650 w 6178550"/>
              <a:gd name="connsiteY9" fmla="*/ 1339850 h 1778000"/>
              <a:gd name="connsiteX10" fmla="*/ 3981450 w 6178550"/>
              <a:gd name="connsiteY10" fmla="*/ 1314450 h 1778000"/>
              <a:gd name="connsiteX11" fmla="*/ 4419600 w 6178550"/>
              <a:gd name="connsiteY11" fmla="*/ 1257300 h 1778000"/>
              <a:gd name="connsiteX12" fmla="*/ 4857750 w 6178550"/>
              <a:gd name="connsiteY12" fmla="*/ 1047750 h 1778000"/>
              <a:gd name="connsiteX13" fmla="*/ 5226050 w 6178550"/>
              <a:gd name="connsiteY13" fmla="*/ 812800 h 1778000"/>
              <a:gd name="connsiteX14" fmla="*/ 5556250 w 6178550"/>
              <a:gd name="connsiteY14" fmla="*/ 596900 h 1778000"/>
              <a:gd name="connsiteX15" fmla="*/ 5829300 w 6178550"/>
              <a:gd name="connsiteY15" fmla="*/ 438150 h 1778000"/>
              <a:gd name="connsiteX16" fmla="*/ 6172200 w 6178550"/>
              <a:gd name="connsiteY16" fmla="*/ 304800 h 1778000"/>
              <a:gd name="connsiteX17" fmla="*/ 6178550 w 6178550"/>
              <a:gd name="connsiteY17" fmla="*/ 0 h 1778000"/>
              <a:gd name="connsiteX18" fmla="*/ 5734047 w 6178550"/>
              <a:gd name="connsiteY18" fmla="*/ 71483 h 1778000"/>
              <a:gd name="connsiteX19" fmla="*/ 5283197 w 6178550"/>
              <a:gd name="connsiteY19" fmla="*/ 141333 h 1778000"/>
              <a:gd name="connsiteX20" fmla="*/ 4838697 w 6178550"/>
              <a:gd name="connsiteY20" fmla="*/ 465183 h 1778000"/>
              <a:gd name="connsiteX21" fmla="*/ 4394197 w 6178550"/>
              <a:gd name="connsiteY21" fmla="*/ 617583 h 1778000"/>
              <a:gd name="connsiteX22" fmla="*/ 3917947 w 6178550"/>
              <a:gd name="connsiteY22" fmla="*/ 662033 h 1778000"/>
              <a:gd name="connsiteX23" fmla="*/ 3454397 w 6178550"/>
              <a:gd name="connsiteY23" fmla="*/ 700133 h 1778000"/>
              <a:gd name="connsiteX24" fmla="*/ 2990847 w 6178550"/>
              <a:gd name="connsiteY24" fmla="*/ 642983 h 1778000"/>
              <a:gd name="connsiteX25" fmla="*/ 2635247 w 6178550"/>
              <a:gd name="connsiteY25" fmla="*/ 642983 h 1778000"/>
              <a:gd name="connsiteX26" fmla="*/ 2216147 w 6178550"/>
              <a:gd name="connsiteY26" fmla="*/ 592183 h 1778000"/>
              <a:gd name="connsiteX27" fmla="*/ 1739897 w 6178550"/>
              <a:gd name="connsiteY27" fmla="*/ 630283 h 1778000"/>
              <a:gd name="connsiteX28" fmla="*/ 1308097 w 6178550"/>
              <a:gd name="connsiteY28" fmla="*/ 738233 h 1778000"/>
              <a:gd name="connsiteX29" fmla="*/ 882647 w 6178550"/>
              <a:gd name="connsiteY29" fmla="*/ 1011283 h 1778000"/>
              <a:gd name="connsiteX30" fmla="*/ 450850 w 6178550"/>
              <a:gd name="connsiteY30" fmla="*/ 1371600 h 1778000"/>
              <a:gd name="connsiteX0" fmla="*/ 450850 w 6178550"/>
              <a:gd name="connsiteY0" fmla="*/ 1371600 h 1778000"/>
              <a:gd name="connsiteX1" fmla="*/ 0 w 6178550"/>
              <a:gd name="connsiteY1" fmla="*/ 1778000 h 1778000"/>
              <a:gd name="connsiteX2" fmla="*/ 450850 w 6178550"/>
              <a:gd name="connsiteY2" fmla="*/ 1758950 h 1778000"/>
              <a:gd name="connsiteX3" fmla="*/ 895350 w 6178550"/>
              <a:gd name="connsiteY3" fmla="*/ 1676400 h 1778000"/>
              <a:gd name="connsiteX4" fmla="*/ 1320800 w 6178550"/>
              <a:gd name="connsiteY4" fmla="*/ 1562100 h 1778000"/>
              <a:gd name="connsiteX5" fmla="*/ 1778000 w 6178550"/>
              <a:gd name="connsiteY5" fmla="*/ 1479550 h 1778000"/>
              <a:gd name="connsiteX6" fmla="*/ 2241550 w 6178550"/>
              <a:gd name="connsiteY6" fmla="*/ 1397000 h 1778000"/>
              <a:gd name="connsiteX7" fmla="*/ 2641600 w 6178550"/>
              <a:gd name="connsiteY7" fmla="*/ 1352550 h 1778000"/>
              <a:gd name="connsiteX8" fmla="*/ 3105150 w 6178550"/>
              <a:gd name="connsiteY8" fmla="*/ 1339850 h 1778000"/>
              <a:gd name="connsiteX9" fmla="*/ 3549650 w 6178550"/>
              <a:gd name="connsiteY9" fmla="*/ 1339850 h 1778000"/>
              <a:gd name="connsiteX10" fmla="*/ 3981450 w 6178550"/>
              <a:gd name="connsiteY10" fmla="*/ 1314450 h 1778000"/>
              <a:gd name="connsiteX11" fmla="*/ 4419600 w 6178550"/>
              <a:gd name="connsiteY11" fmla="*/ 1257300 h 1778000"/>
              <a:gd name="connsiteX12" fmla="*/ 4857750 w 6178550"/>
              <a:gd name="connsiteY12" fmla="*/ 1047750 h 1778000"/>
              <a:gd name="connsiteX13" fmla="*/ 5226050 w 6178550"/>
              <a:gd name="connsiteY13" fmla="*/ 812800 h 1778000"/>
              <a:gd name="connsiteX14" fmla="*/ 5556250 w 6178550"/>
              <a:gd name="connsiteY14" fmla="*/ 596900 h 1778000"/>
              <a:gd name="connsiteX15" fmla="*/ 5829300 w 6178550"/>
              <a:gd name="connsiteY15" fmla="*/ 438150 h 1778000"/>
              <a:gd name="connsiteX16" fmla="*/ 6172200 w 6178550"/>
              <a:gd name="connsiteY16" fmla="*/ 304800 h 1778000"/>
              <a:gd name="connsiteX17" fmla="*/ 6178550 w 6178550"/>
              <a:gd name="connsiteY17" fmla="*/ 0 h 1778000"/>
              <a:gd name="connsiteX18" fmla="*/ 5734047 w 6178550"/>
              <a:gd name="connsiteY18" fmla="*/ 71483 h 1778000"/>
              <a:gd name="connsiteX19" fmla="*/ 5283197 w 6178550"/>
              <a:gd name="connsiteY19" fmla="*/ 141333 h 1778000"/>
              <a:gd name="connsiteX20" fmla="*/ 4838697 w 6178550"/>
              <a:gd name="connsiteY20" fmla="*/ 465183 h 1778000"/>
              <a:gd name="connsiteX21" fmla="*/ 4394197 w 6178550"/>
              <a:gd name="connsiteY21" fmla="*/ 617583 h 1778000"/>
              <a:gd name="connsiteX22" fmla="*/ 3917947 w 6178550"/>
              <a:gd name="connsiteY22" fmla="*/ 662033 h 1778000"/>
              <a:gd name="connsiteX23" fmla="*/ 3454397 w 6178550"/>
              <a:gd name="connsiteY23" fmla="*/ 700133 h 1778000"/>
              <a:gd name="connsiteX24" fmla="*/ 2990847 w 6178550"/>
              <a:gd name="connsiteY24" fmla="*/ 642983 h 1778000"/>
              <a:gd name="connsiteX25" fmla="*/ 2635247 w 6178550"/>
              <a:gd name="connsiteY25" fmla="*/ 642983 h 1778000"/>
              <a:gd name="connsiteX26" fmla="*/ 2216147 w 6178550"/>
              <a:gd name="connsiteY26" fmla="*/ 592183 h 1778000"/>
              <a:gd name="connsiteX27" fmla="*/ 1739897 w 6178550"/>
              <a:gd name="connsiteY27" fmla="*/ 630283 h 1778000"/>
              <a:gd name="connsiteX28" fmla="*/ 1308097 w 6178550"/>
              <a:gd name="connsiteY28" fmla="*/ 738233 h 1778000"/>
              <a:gd name="connsiteX29" fmla="*/ 882647 w 6178550"/>
              <a:gd name="connsiteY29" fmla="*/ 1011283 h 1778000"/>
              <a:gd name="connsiteX30" fmla="*/ 450850 w 6178550"/>
              <a:gd name="connsiteY30" fmla="*/ 1371600 h 1778000"/>
              <a:gd name="connsiteX0" fmla="*/ 450850 w 6178550"/>
              <a:gd name="connsiteY0" fmla="*/ 1371600 h 1778000"/>
              <a:gd name="connsiteX1" fmla="*/ 0 w 6178550"/>
              <a:gd name="connsiteY1" fmla="*/ 1778000 h 1778000"/>
              <a:gd name="connsiteX2" fmla="*/ 450850 w 6178550"/>
              <a:gd name="connsiteY2" fmla="*/ 1758950 h 1778000"/>
              <a:gd name="connsiteX3" fmla="*/ 895350 w 6178550"/>
              <a:gd name="connsiteY3" fmla="*/ 1676400 h 1778000"/>
              <a:gd name="connsiteX4" fmla="*/ 1320800 w 6178550"/>
              <a:gd name="connsiteY4" fmla="*/ 1562100 h 1778000"/>
              <a:gd name="connsiteX5" fmla="*/ 1778000 w 6178550"/>
              <a:gd name="connsiteY5" fmla="*/ 1479550 h 1778000"/>
              <a:gd name="connsiteX6" fmla="*/ 2241550 w 6178550"/>
              <a:gd name="connsiteY6" fmla="*/ 1397000 h 1778000"/>
              <a:gd name="connsiteX7" fmla="*/ 2641600 w 6178550"/>
              <a:gd name="connsiteY7" fmla="*/ 1352550 h 1778000"/>
              <a:gd name="connsiteX8" fmla="*/ 3105150 w 6178550"/>
              <a:gd name="connsiteY8" fmla="*/ 1339850 h 1778000"/>
              <a:gd name="connsiteX9" fmla="*/ 3549650 w 6178550"/>
              <a:gd name="connsiteY9" fmla="*/ 1339850 h 1778000"/>
              <a:gd name="connsiteX10" fmla="*/ 3981450 w 6178550"/>
              <a:gd name="connsiteY10" fmla="*/ 1314450 h 1778000"/>
              <a:gd name="connsiteX11" fmla="*/ 4419600 w 6178550"/>
              <a:gd name="connsiteY11" fmla="*/ 1257300 h 1778000"/>
              <a:gd name="connsiteX12" fmla="*/ 4857750 w 6178550"/>
              <a:gd name="connsiteY12" fmla="*/ 1047750 h 1778000"/>
              <a:gd name="connsiteX13" fmla="*/ 5226050 w 6178550"/>
              <a:gd name="connsiteY13" fmla="*/ 812800 h 1778000"/>
              <a:gd name="connsiteX14" fmla="*/ 5556250 w 6178550"/>
              <a:gd name="connsiteY14" fmla="*/ 596900 h 1778000"/>
              <a:gd name="connsiteX15" fmla="*/ 5829300 w 6178550"/>
              <a:gd name="connsiteY15" fmla="*/ 438150 h 1778000"/>
              <a:gd name="connsiteX16" fmla="*/ 6172200 w 6178550"/>
              <a:gd name="connsiteY16" fmla="*/ 304800 h 1778000"/>
              <a:gd name="connsiteX17" fmla="*/ 6178550 w 6178550"/>
              <a:gd name="connsiteY17" fmla="*/ 0 h 1778000"/>
              <a:gd name="connsiteX18" fmla="*/ 5734047 w 6178550"/>
              <a:gd name="connsiteY18" fmla="*/ 71483 h 1778000"/>
              <a:gd name="connsiteX19" fmla="*/ 5283197 w 6178550"/>
              <a:gd name="connsiteY19" fmla="*/ 141333 h 1778000"/>
              <a:gd name="connsiteX20" fmla="*/ 4838697 w 6178550"/>
              <a:gd name="connsiteY20" fmla="*/ 465183 h 1778000"/>
              <a:gd name="connsiteX21" fmla="*/ 4394197 w 6178550"/>
              <a:gd name="connsiteY21" fmla="*/ 617583 h 1778000"/>
              <a:gd name="connsiteX22" fmla="*/ 3917947 w 6178550"/>
              <a:gd name="connsiteY22" fmla="*/ 662033 h 1778000"/>
              <a:gd name="connsiteX23" fmla="*/ 3454397 w 6178550"/>
              <a:gd name="connsiteY23" fmla="*/ 700133 h 1778000"/>
              <a:gd name="connsiteX24" fmla="*/ 2990847 w 6178550"/>
              <a:gd name="connsiteY24" fmla="*/ 642983 h 1778000"/>
              <a:gd name="connsiteX25" fmla="*/ 2635247 w 6178550"/>
              <a:gd name="connsiteY25" fmla="*/ 642983 h 1778000"/>
              <a:gd name="connsiteX26" fmla="*/ 2216147 w 6178550"/>
              <a:gd name="connsiteY26" fmla="*/ 592183 h 1778000"/>
              <a:gd name="connsiteX27" fmla="*/ 1739897 w 6178550"/>
              <a:gd name="connsiteY27" fmla="*/ 630283 h 1778000"/>
              <a:gd name="connsiteX28" fmla="*/ 1308097 w 6178550"/>
              <a:gd name="connsiteY28" fmla="*/ 738233 h 1778000"/>
              <a:gd name="connsiteX29" fmla="*/ 882647 w 6178550"/>
              <a:gd name="connsiteY29" fmla="*/ 1011283 h 1778000"/>
              <a:gd name="connsiteX30" fmla="*/ 450850 w 6178550"/>
              <a:gd name="connsiteY30" fmla="*/ 1371600 h 1778000"/>
              <a:gd name="connsiteX0" fmla="*/ 450850 w 6178550"/>
              <a:gd name="connsiteY0" fmla="*/ 1371600 h 1778000"/>
              <a:gd name="connsiteX1" fmla="*/ 0 w 6178550"/>
              <a:gd name="connsiteY1" fmla="*/ 1778000 h 1778000"/>
              <a:gd name="connsiteX2" fmla="*/ 450850 w 6178550"/>
              <a:gd name="connsiteY2" fmla="*/ 1758950 h 1778000"/>
              <a:gd name="connsiteX3" fmla="*/ 895350 w 6178550"/>
              <a:gd name="connsiteY3" fmla="*/ 1676400 h 1778000"/>
              <a:gd name="connsiteX4" fmla="*/ 1320800 w 6178550"/>
              <a:gd name="connsiteY4" fmla="*/ 1562100 h 1778000"/>
              <a:gd name="connsiteX5" fmla="*/ 1778000 w 6178550"/>
              <a:gd name="connsiteY5" fmla="*/ 1479550 h 1778000"/>
              <a:gd name="connsiteX6" fmla="*/ 2241550 w 6178550"/>
              <a:gd name="connsiteY6" fmla="*/ 1397000 h 1778000"/>
              <a:gd name="connsiteX7" fmla="*/ 2641600 w 6178550"/>
              <a:gd name="connsiteY7" fmla="*/ 1352550 h 1778000"/>
              <a:gd name="connsiteX8" fmla="*/ 3105150 w 6178550"/>
              <a:gd name="connsiteY8" fmla="*/ 1339850 h 1778000"/>
              <a:gd name="connsiteX9" fmla="*/ 3549650 w 6178550"/>
              <a:gd name="connsiteY9" fmla="*/ 1339850 h 1778000"/>
              <a:gd name="connsiteX10" fmla="*/ 3981450 w 6178550"/>
              <a:gd name="connsiteY10" fmla="*/ 1314450 h 1778000"/>
              <a:gd name="connsiteX11" fmla="*/ 4419600 w 6178550"/>
              <a:gd name="connsiteY11" fmla="*/ 1257300 h 1778000"/>
              <a:gd name="connsiteX12" fmla="*/ 4857750 w 6178550"/>
              <a:gd name="connsiteY12" fmla="*/ 1047750 h 1778000"/>
              <a:gd name="connsiteX13" fmla="*/ 5226050 w 6178550"/>
              <a:gd name="connsiteY13" fmla="*/ 812800 h 1778000"/>
              <a:gd name="connsiteX14" fmla="*/ 5556250 w 6178550"/>
              <a:gd name="connsiteY14" fmla="*/ 596900 h 1778000"/>
              <a:gd name="connsiteX15" fmla="*/ 5829300 w 6178550"/>
              <a:gd name="connsiteY15" fmla="*/ 438150 h 1778000"/>
              <a:gd name="connsiteX16" fmla="*/ 6172200 w 6178550"/>
              <a:gd name="connsiteY16" fmla="*/ 304800 h 1778000"/>
              <a:gd name="connsiteX17" fmla="*/ 6178550 w 6178550"/>
              <a:gd name="connsiteY17" fmla="*/ 0 h 1778000"/>
              <a:gd name="connsiteX18" fmla="*/ 5734047 w 6178550"/>
              <a:gd name="connsiteY18" fmla="*/ 71483 h 1778000"/>
              <a:gd name="connsiteX19" fmla="*/ 5283197 w 6178550"/>
              <a:gd name="connsiteY19" fmla="*/ 141333 h 1778000"/>
              <a:gd name="connsiteX20" fmla="*/ 4838697 w 6178550"/>
              <a:gd name="connsiteY20" fmla="*/ 465183 h 1778000"/>
              <a:gd name="connsiteX21" fmla="*/ 4394197 w 6178550"/>
              <a:gd name="connsiteY21" fmla="*/ 617583 h 1778000"/>
              <a:gd name="connsiteX22" fmla="*/ 3917947 w 6178550"/>
              <a:gd name="connsiteY22" fmla="*/ 662033 h 1778000"/>
              <a:gd name="connsiteX23" fmla="*/ 3454397 w 6178550"/>
              <a:gd name="connsiteY23" fmla="*/ 700133 h 1778000"/>
              <a:gd name="connsiteX24" fmla="*/ 2990847 w 6178550"/>
              <a:gd name="connsiteY24" fmla="*/ 642983 h 1778000"/>
              <a:gd name="connsiteX25" fmla="*/ 2635247 w 6178550"/>
              <a:gd name="connsiteY25" fmla="*/ 642983 h 1778000"/>
              <a:gd name="connsiteX26" fmla="*/ 2216147 w 6178550"/>
              <a:gd name="connsiteY26" fmla="*/ 592183 h 1778000"/>
              <a:gd name="connsiteX27" fmla="*/ 1739897 w 6178550"/>
              <a:gd name="connsiteY27" fmla="*/ 630283 h 1778000"/>
              <a:gd name="connsiteX28" fmla="*/ 1308097 w 6178550"/>
              <a:gd name="connsiteY28" fmla="*/ 738233 h 1778000"/>
              <a:gd name="connsiteX29" fmla="*/ 882647 w 6178550"/>
              <a:gd name="connsiteY29" fmla="*/ 1011283 h 1778000"/>
              <a:gd name="connsiteX30" fmla="*/ 450850 w 6178550"/>
              <a:gd name="connsiteY30" fmla="*/ 1371600 h 1778000"/>
              <a:gd name="connsiteX0" fmla="*/ 450850 w 6178550"/>
              <a:gd name="connsiteY0" fmla="*/ 1371600 h 1778000"/>
              <a:gd name="connsiteX1" fmla="*/ 0 w 6178550"/>
              <a:gd name="connsiteY1" fmla="*/ 1778000 h 1778000"/>
              <a:gd name="connsiteX2" fmla="*/ 450850 w 6178550"/>
              <a:gd name="connsiteY2" fmla="*/ 1758950 h 1778000"/>
              <a:gd name="connsiteX3" fmla="*/ 895350 w 6178550"/>
              <a:gd name="connsiteY3" fmla="*/ 1676400 h 1778000"/>
              <a:gd name="connsiteX4" fmla="*/ 1320800 w 6178550"/>
              <a:gd name="connsiteY4" fmla="*/ 1562100 h 1778000"/>
              <a:gd name="connsiteX5" fmla="*/ 1778000 w 6178550"/>
              <a:gd name="connsiteY5" fmla="*/ 1479550 h 1778000"/>
              <a:gd name="connsiteX6" fmla="*/ 2241550 w 6178550"/>
              <a:gd name="connsiteY6" fmla="*/ 1397000 h 1778000"/>
              <a:gd name="connsiteX7" fmla="*/ 2641600 w 6178550"/>
              <a:gd name="connsiteY7" fmla="*/ 1352550 h 1778000"/>
              <a:gd name="connsiteX8" fmla="*/ 3105150 w 6178550"/>
              <a:gd name="connsiteY8" fmla="*/ 1339850 h 1778000"/>
              <a:gd name="connsiteX9" fmla="*/ 3549650 w 6178550"/>
              <a:gd name="connsiteY9" fmla="*/ 1339850 h 1778000"/>
              <a:gd name="connsiteX10" fmla="*/ 3981450 w 6178550"/>
              <a:gd name="connsiteY10" fmla="*/ 1314450 h 1778000"/>
              <a:gd name="connsiteX11" fmla="*/ 4419600 w 6178550"/>
              <a:gd name="connsiteY11" fmla="*/ 1257300 h 1778000"/>
              <a:gd name="connsiteX12" fmla="*/ 4857750 w 6178550"/>
              <a:gd name="connsiteY12" fmla="*/ 1047750 h 1778000"/>
              <a:gd name="connsiteX13" fmla="*/ 5226050 w 6178550"/>
              <a:gd name="connsiteY13" fmla="*/ 812800 h 1778000"/>
              <a:gd name="connsiteX14" fmla="*/ 5556250 w 6178550"/>
              <a:gd name="connsiteY14" fmla="*/ 596900 h 1778000"/>
              <a:gd name="connsiteX15" fmla="*/ 5829300 w 6178550"/>
              <a:gd name="connsiteY15" fmla="*/ 438150 h 1778000"/>
              <a:gd name="connsiteX16" fmla="*/ 6172200 w 6178550"/>
              <a:gd name="connsiteY16" fmla="*/ 304800 h 1778000"/>
              <a:gd name="connsiteX17" fmla="*/ 6178550 w 6178550"/>
              <a:gd name="connsiteY17" fmla="*/ 0 h 1778000"/>
              <a:gd name="connsiteX18" fmla="*/ 5734047 w 6178550"/>
              <a:gd name="connsiteY18" fmla="*/ 71483 h 1778000"/>
              <a:gd name="connsiteX19" fmla="*/ 5283197 w 6178550"/>
              <a:gd name="connsiteY19" fmla="*/ 141333 h 1778000"/>
              <a:gd name="connsiteX20" fmla="*/ 4838697 w 6178550"/>
              <a:gd name="connsiteY20" fmla="*/ 465183 h 1778000"/>
              <a:gd name="connsiteX21" fmla="*/ 4394197 w 6178550"/>
              <a:gd name="connsiteY21" fmla="*/ 617583 h 1778000"/>
              <a:gd name="connsiteX22" fmla="*/ 3917947 w 6178550"/>
              <a:gd name="connsiteY22" fmla="*/ 662033 h 1778000"/>
              <a:gd name="connsiteX23" fmla="*/ 3454397 w 6178550"/>
              <a:gd name="connsiteY23" fmla="*/ 700133 h 1778000"/>
              <a:gd name="connsiteX24" fmla="*/ 2990847 w 6178550"/>
              <a:gd name="connsiteY24" fmla="*/ 642983 h 1778000"/>
              <a:gd name="connsiteX25" fmla="*/ 2635247 w 6178550"/>
              <a:gd name="connsiteY25" fmla="*/ 642983 h 1778000"/>
              <a:gd name="connsiteX26" fmla="*/ 2216147 w 6178550"/>
              <a:gd name="connsiteY26" fmla="*/ 592183 h 1778000"/>
              <a:gd name="connsiteX27" fmla="*/ 1739897 w 6178550"/>
              <a:gd name="connsiteY27" fmla="*/ 630283 h 1778000"/>
              <a:gd name="connsiteX28" fmla="*/ 1308097 w 6178550"/>
              <a:gd name="connsiteY28" fmla="*/ 738233 h 1778000"/>
              <a:gd name="connsiteX29" fmla="*/ 882647 w 6178550"/>
              <a:gd name="connsiteY29" fmla="*/ 1011283 h 1778000"/>
              <a:gd name="connsiteX30" fmla="*/ 450850 w 6178550"/>
              <a:gd name="connsiteY30" fmla="*/ 1371600 h 1778000"/>
              <a:gd name="connsiteX0" fmla="*/ 450850 w 6179344"/>
              <a:gd name="connsiteY0" fmla="*/ 1371600 h 1778000"/>
              <a:gd name="connsiteX1" fmla="*/ 0 w 6179344"/>
              <a:gd name="connsiteY1" fmla="*/ 1778000 h 1778000"/>
              <a:gd name="connsiteX2" fmla="*/ 450850 w 6179344"/>
              <a:gd name="connsiteY2" fmla="*/ 1758950 h 1778000"/>
              <a:gd name="connsiteX3" fmla="*/ 895350 w 6179344"/>
              <a:gd name="connsiteY3" fmla="*/ 1676400 h 1778000"/>
              <a:gd name="connsiteX4" fmla="*/ 1320800 w 6179344"/>
              <a:gd name="connsiteY4" fmla="*/ 1562100 h 1778000"/>
              <a:gd name="connsiteX5" fmla="*/ 1778000 w 6179344"/>
              <a:gd name="connsiteY5" fmla="*/ 1479550 h 1778000"/>
              <a:gd name="connsiteX6" fmla="*/ 2241550 w 6179344"/>
              <a:gd name="connsiteY6" fmla="*/ 1397000 h 1778000"/>
              <a:gd name="connsiteX7" fmla="*/ 2641600 w 6179344"/>
              <a:gd name="connsiteY7" fmla="*/ 1352550 h 1778000"/>
              <a:gd name="connsiteX8" fmla="*/ 3105150 w 6179344"/>
              <a:gd name="connsiteY8" fmla="*/ 1339850 h 1778000"/>
              <a:gd name="connsiteX9" fmla="*/ 3549650 w 6179344"/>
              <a:gd name="connsiteY9" fmla="*/ 1339850 h 1778000"/>
              <a:gd name="connsiteX10" fmla="*/ 3981450 w 6179344"/>
              <a:gd name="connsiteY10" fmla="*/ 1314450 h 1778000"/>
              <a:gd name="connsiteX11" fmla="*/ 4419600 w 6179344"/>
              <a:gd name="connsiteY11" fmla="*/ 1257300 h 1778000"/>
              <a:gd name="connsiteX12" fmla="*/ 4857750 w 6179344"/>
              <a:gd name="connsiteY12" fmla="*/ 1047750 h 1778000"/>
              <a:gd name="connsiteX13" fmla="*/ 5226050 w 6179344"/>
              <a:gd name="connsiteY13" fmla="*/ 812800 h 1778000"/>
              <a:gd name="connsiteX14" fmla="*/ 5556250 w 6179344"/>
              <a:gd name="connsiteY14" fmla="*/ 596900 h 1778000"/>
              <a:gd name="connsiteX15" fmla="*/ 5829300 w 6179344"/>
              <a:gd name="connsiteY15" fmla="*/ 438150 h 1778000"/>
              <a:gd name="connsiteX16" fmla="*/ 6179344 w 6179344"/>
              <a:gd name="connsiteY16" fmla="*/ 302419 h 1778000"/>
              <a:gd name="connsiteX17" fmla="*/ 6178550 w 6179344"/>
              <a:gd name="connsiteY17" fmla="*/ 0 h 1778000"/>
              <a:gd name="connsiteX18" fmla="*/ 5734047 w 6179344"/>
              <a:gd name="connsiteY18" fmla="*/ 71483 h 1778000"/>
              <a:gd name="connsiteX19" fmla="*/ 5283197 w 6179344"/>
              <a:gd name="connsiteY19" fmla="*/ 141333 h 1778000"/>
              <a:gd name="connsiteX20" fmla="*/ 4838697 w 6179344"/>
              <a:gd name="connsiteY20" fmla="*/ 465183 h 1778000"/>
              <a:gd name="connsiteX21" fmla="*/ 4394197 w 6179344"/>
              <a:gd name="connsiteY21" fmla="*/ 617583 h 1778000"/>
              <a:gd name="connsiteX22" fmla="*/ 3917947 w 6179344"/>
              <a:gd name="connsiteY22" fmla="*/ 662033 h 1778000"/>
              <a:gd name="connsiteX23" fmla="*/ 3454397 w 6179344"/>
              <a:gd name="connsiteY23" fmla="*/ 700133 h 1778000"/>
              <a:gd name="connsiteX24" fmla="*/ 2990847 w 6179344"/>
              <a:gd name="connsiteY24" fmla="*/ 642983 h 1778000"/>
              <a:gd name="connsiteX25" fmla="*/ 2635247 w 6179344"/>
              <a:gd name="connsiteY25" fmla="*/ 642983 h 1778000"/>
              <a:gd name="connsiteX26" fmla="*/ 2216147 w 6179344"/>
              <a:gd name="connsiteY26" fmla="*/ 592183 h 1778000"/>
              <a:gd name="connsiteX27" fmla="*/ 1739897 w 6179344"/>
              <a:gd name="connsiteY27" fmla="*/ 630283 h 1778000"/>
              <a:gd name="connsiteX28" fmla="*/ 1308097 w 6179344"/>
              <a:gd name="connsiteY28" fmla="*/ 738233 h 1778000"/>
              <a:gd name="connsiteX29" fmla="*/ 882647 w 6179344"/>
              <a:gd name="connsiteY29" fmla="*/ 1011283 h 1778000"/>
              <a:gd name="connsiteX30" fmla="*/ 450850 w 6179344"/>
              <a:gd name="connsiteY30" fmla="*/ 1371600 h 1778000"/>
              <a:gd name="connsiteX0" fmla="*/ 450850 w 6186488"/>
              <a:gd name="connsiteY0" fmla="*/ 1371600 h 1778000"/>
              <a:gd name="connsiteX1" fmla="*/ 0 w 6186488"/>
              <a:gd name="connsiteY1" fmla="*/ 1778000 h 1778000"/>
              <a:gd name="connsiteX2" fmla="*/ 450850 w 6186488"/>
              <a:gd name="connsiteY2" fmla="*/ 1758950 h 1778000"/>
              <a:gd name="connsiteX3" fmla="*/ 895350 w 6186488"/>
              <a:gd name="connsiteY3" fmla="*/ 1676400 h 1778000"/>
              <a:gd name="connsiteX4" fmla="*/ 1320800 w 6186488"/>
              <a:gd name="connsiteY4" fmla="*/ 1562100 h 1778000"/>
              <a:gd name="connsiteX5" fmla="*/ 1778000 w 6186488"/>
              <a:gd name="connsiteY5" fmla="*/ 1479550 h 1778000"/>
              <a:gd name="connsiteX6" fmla="*/ 2241550 w 6186488"/>
              <a:gd name="connsiteY6" fmla="*/ 1397000 h 1778000"/>
              <a:gd name="connsiteX7" fmla="*/ 2641600 w 6186488"/>
              <a:gd name="connsiteY7" fmla="*/ 1352550 h 1778000"/>
              <a:gd name="connsiteX8" fmla="*/ 3105150 w 6186488"/>
              <a:gd name="connsiteY8" fmla="*/ 1339850 h 1778000"/>
              <a:gd name="connsiteX9" fmla="*/ 3549650 w 6186488"/>
              <a:gd name="connsiteY9" fmla="*/ 1339850 h 1778000"/>
              <a:gd name="connsiteX10" fmla="*/ 3981450 w 6186488"/>
              <a:gd name="connsiteY10" fmla="*/ 1314450 h 1778000"/>
              <a:gd name="connsiteX11" fmla="*/ 4419600 w 6186488"/>
              <a:gd name="connsiteY11" fmla="*/ 1257300 h 1778000"/>
              <a:gd name="connsiteX12" fmla="*/ 4857750 w 6186488"/>
              <a:gd name="connsiteY12" fmla="*/ 1047750 h 1778000"/>
              <a:gd name="connsiteX13" fmla="*/ 5226050 w 6186488"/>
              <a:gd name="connsiteY13" fmla="*/ 812800 h 1778000"/>
              <a:gd name="connsiteX14" fmla="*/ 5556250 w 6186488"/>
              <a:gd name="connsiteY14" fmla="*/ 596900 h 1778000"/>
              <a:gd name="connsiteX15" fmla="*/ 5829300 w 6186488"/>
              <a:gd name="connsiteY15" fmla="*/ 438150 h 1778000"/>
              <a:gd name="connsiteX16" fmla="*/ 6186488 w 6186488"/>
              <a:gd name="connsiteY16" fmla="*/ 300038 h 1778000"/>
              <a:gd name="connsiteX17" fmla="*/ 6178550 w 6186488"/>
              <a:gd name="connsiteY17" fmla="*/ 0 h 1778000"/>
              <a:gd name="connsiteX18" fmla="*/ 5734047 w 6186488"/>
              <a:gd name="connsiteY18" fmla="*/ 71483 h 1778000"/>
              <a:gd name="connsiteX19" fmla="*/ 5283197 w 6186488"/>
              <a:gd name="connsiteY19" fmla="*/ 141333 h 1778000"/>
              <a:gd name="connsiteX20" fmla="*/ 4838697 w 6186488"/>
              <a:gd name="connsiteY20" fmla="*/ 465183 h 1778000"/>
              <a:gd name="connsiteX21" fmla="*/ 4394197 w 6186488"/>
              <a:gd name="connsiteY21" fmla="*/ 617583 h 1778000"/>
              <a:gd name="connsiteX22" fmla="*/ 3917947 w 6186488"/>
              <a:gd name="connsiteY22" fmla="*/ 662033 h 1778000"/>
              <a:gd name="connsiteX23" fmla="*/ 3454397 w 6186488"/>
              <a:gd name="connsiteY23" fmla="*/ 700133 h 1778000"/>
              <a:gd name="connsiteX24" fmla="*/ 2990847 w 6186488"/>
              <a:gd name="connsiteY24" fmla="*/ 642983 h 1778000"/>
              <a:gd name="connsiteX25" fmla="*/ 2635247 w 6186488"/>
              <a:gd name="connsiteY25" fmla="*/ 642983 h 1778000"/>
              <a:gd name="connsiteX26" fmla="*/ 2216147 w 6186488"/>
              <a:gd name="connsiteY26" fmla="*/ 592183 h 1778000"/>
              <a:gd name="connsiteX27" fmla="*/ 1739897 w 6186488"/>
              <a:gd name="connsiteY27" fmla="*/ 630283 h 1778000"/>
              <a:gd name="connsiteX28" fmla="*/ 1308097 w 6186488"/>
              <a:gd name="connsiteY28" fmla="*/ 738233 h 1778000"/>
              <a:gd name="connsiteX29" fmla="*/ 882647 w 6186488"/>
              <a:gd name="connsiteY29" fmla="*/ 1011283 h 1778000"/>
              <a:gd name="connsiteX30" fmla="*/ 450850 w 6186488"/>
              <a:gd name="connsiteY30" fmla="*/ 1371600 h 1778000"/>
              <a:gd name="connsiteX0" fmla="*/ 450850 w 6188098"/>
              <a:gd name="connsiteY0" fmla="*/ 1371600 h 1778000"/>
              <a:gd name="connsiteX1" fmla="*/ 0 w 6188098"/>
              <a:gd name="connsiteY1" fmla="*/ 1778000 h 1778000"/>
              <a:gd name="connsiteX2" fmla="*/ 450850 w 6188098"/>
              <a:gd name="connsiteY2" fmla="*/ 1758950 h 1778000"/>
              <a:gd name="connsiteX3" fmla="*/ 895350 w 6188098"/>
              <a:gd name="connsiteY3" fmla="*/ 1676400 h 1778000"/>
              <a:gd name="connsiteX4" fmla="*/ 1320800 w 6188098"/>
              <a:gd name="connsiteY4" fmla="*/ 1562100 h 1778000"/>
              <a:gd name="connsiteX5" fmla="*/ 1778000 w 6188098"/>
              <a:gd name="connsiteY5" fmla="*/ 1479550 h 1778000"/>
              <a:gd name="connsiteX6" fmla="*/ 2241550 w 6188098"/>
              <a:gd name="connsiteY6" fmla="*/ 1397000 h 1778000"/>
              <a:gd name="connsiteX7" fmla="*/ 2641600 w 6188098"/>
              <a:gd name="connsiteY7" fmla="*/ 1352550 h 1778000"/>
              <a:gd name="connsiteX8" fmla="*/ 3105150 w 6188098"/>
              <a:gd name="connsiteY8" fmla="*/ 1339850 h 1778000"/>
              <a:gd name="connsiteX9" fmla="*/ 3549650 w 6188098"/>
              <a:gd name="connsiteY9" fmla="*/ 1339850 h 1778000"/>
              <a:gd name="connsiteX10" fmla="*/ 3981450 w 6188098"/>
              <a:gd name="connsiteY10" fmla="*/ 1314450 h 1778000"/>
              <a:gd name="connsiteX11" fmla="*/ 4419600 w 6188098"/>
              <a:gd name="connsiteY11" fmla="*/ 1257300 h 1778000"/>
              <a:gd name="connsiteX12" fmla="*/ 4857750 w 6188098"/>
              <a:gd name="connsiteY12" fmla="*/ 1047750 h 1778000"/>
              <a:gd name="connsiteX13" fmla="*/ 5226050 w 6188098"/>
              <a:gd name="connsiteY13" fmla="*/ 812800 h 1778000"/>
              <a:gd name="connsiteX14" fmla="*/ 5556250 w 6188098"/>
              <a:gd name="connsiteY14" fmla="*/ 596900 h 1778000"/>
              <a:gd name="connsiteX15" fmla="*/ 5829300 w 6188098"/>
              <a:gd name="connsiteY15" fmla="*/ 438150 h 1778000"/>
              <a:gd name="connsiteX16" fmla="*/ 6186488 w 6188098"/>
              <a:gd name="connsiteY16" fmla="*/ 300038 h 1778000"/>
              <a:gd name="connsiteX17" fmla="*/ 6188075 w 6188098"/>
              <a:gd name="connsiteY17" fmla="*/ 0 h 1778000"/>
              <a:gd name="connsiteX18" fmla="*/ 5734047 w 6188098"/>
              <a:gd name="connsiteY18" fmla="*/ 71483 h 1778000"/>
              <a:gd name="connsiteX19" fmla="*/ 5283197 w 6188098"/>
              <a:gd name="connsiteY19" fmla="*/ 141333 h 1778000"/>
              <a:gd name="connsiteX20" fmla="*/ 4838697 w 6188098"/>
              <a:gd name="connsiteY20" fmla="*/ 465183 h 1778000"/>
              <a:gd name="connsiteX21" fmla="*/ 4394197 w 6188098"/>
              <a:gd name="connsiteY21" fmla="*/ 617583 h 1778000"/>
              <a:gd name="connsiteX22" fmla="*/ 3917947 w 6188098"/>
              <a:gd name="connsiteY22" fmla="*/ 662033 h 1778000"/>
              <a:gd name="connsiteX23" fmla="*/ 3454397 w 6188098"/>
              <a:gd name="connsiteY23" fmla="*/ 700133 h 1778000"/>
              <a:gd name="connsiteX24" fmla="*/ 2990847 w 6188098"/>
              <a:gd name="connsiteY24" fmla="*/ 642983 h 1778000"/>
              <a:gd name="connsiteX25" fmla="*/ 2635247 w 6188098"/>
              <a:gd name="connsiteY25" fmla="*/ 642983 h 1778000"/>
              <a:gd name="connsiteX26" fmla="*/ 2216147 w 6188098"/>
              <a:gd name="connsiteY26" fmla="*/ 592183 h 1778000"/>
              <a:gd name="connsiteX27" fmla="*/ 1739897 w 6188098"/>
              <a:gd name="connsiteY27" fmla="*/ 630283 h 1778000"/>
              <a:gd name="connsiteX28" fmla="*/ 1308097 w 6188098"/>
              <a:gd name="connsiteY28" fmla="*/ 738233 h 1778000"/>
              <a:gd name="connsiteX29" fmla="*/ 882647 w 6188098"/>
              <a:gd name="connsiteY29" fmla="*/ 1011283 h 1778000"/>
              <a:gd name="connsiteX30" fmla="*/ 450850 w 6188098"/>
              <a:gd name="connsiteY30" fmla="*/ 1371600 h 1778000"/>
              <a:gd name="connsiteX0" fmla="*/ 450850 w 6188098"/>
              <a:gd name="connsiteY0" fmla="*/ 1371600 h 1778000"/>
              <a:gd name="connsiteX1" fmla="*/ 0 w 6188098"/>
              <a:gd name="connsiteY1" fmla="*/ 1778000 h 1778000"/>
              <a:gd name="connsiteX2" fmla="*/ 450850 w 6188098"/>
              <a:gd name="connsiteY2" fmla="*/ 1758950 h 1778000"/>
              <a:gd name="connsiteX3" fmla="*/ 895350 w 6188098"/>
              <a:gd name="connsiteY3" fmla="*/ 1676400 h 1778000"/>
              <a:gd name="connsiteX4" fmla="*/ 1320800 w 6188098"/>
              <a:gd name="connsiteY4" fmla="*/ 1562100 h 1778000"/>
              <a:gd name="connsiteX5" fmla="*/ 1778000 w 6188098"/>
              <a:gd name="connsiteY5" fmla="*/ 1479550 h 1778000"/>
              <a:gd name="connsiteX6" fmla="*/ 2241550 w 6188098"/>
              <a:gd name="connsiteY6" fmla="*/ 1397000 h 1778000"/>
              <a:gd name="connsiteX7" fmla="*/ 2641600 w 6188098"/>
              <a:gd name="connsiteY7" fmla="*/ 1352550 h 1778000"/>
              <a:gd name="connsiteX8" fmla="*/ 3105150 w 6188098"/>
              <a:gd name="connsiteY8" fmla="*/ 1339850 h 1778000"/>
              <a:gd name="connsiteX9" fmla="*/ 3549650 w 6188098"/>
              <a:gd name="connsiteY9" fmla="*/ 1339850 h 1778000"/>
              <a:gd name="connsiteX10" fmla="*/ 3981450 w 6188098"/>
              <a:gd name="connsiteY10" fmla="*/ 1314450 h 1778000"/>
              <a:gd name="connsiteX11" fmla="*/ 4419600 w 6188098"/>
              <a:gd name="connsiteY11" fmla="*/ 1257300 h 1778000"/>
              <a:gd name="connsiteX12" fmla="*/ 4857750 w 6188098"/>
              <a:gd name="connsiteY12" fmla="*/ 1047750 h 1778000"/>
              <a:gd name="connsiteX13" fmla="*/ 5226050 w 6188098"/>
              <a:gd name="connsiteY13" fmla="*/ 812800 h 1778000"/>
              <a:gd name="connsiteX14" fmla="*/ 5556250 w 6188098"/>
              <a:gd name="connsiteY14" fmla="*/ 596900 h 1778000"/>
              <a:gd name="connsiteX15" fmla="*/ 5829300 w 6188098"/>
              <a:gd name="connsiteY15" fmla="*/ 438150 h 1778000"/>
              <a:gd name="connsiteX16" fmla="*/ 6186488 w 6188098"/>
              <a:gd name="connsiteY16" fmla="*/ 300038 h 1778000"/>
              <a:gd name="connsiteX17" fmla="*/ 6188075 w 6188098"/>
              <a:gd name="connsiteY17" fmla="*/ 0 h 1778000"/>
              <a:gd name="connsiteX18" fmla="*/ 5734047 w 6188098"/>
              <a:gd name="connsiteY18" fmla="*/ 71483 h 1778000"/>
              <a:gd name="connsiteX19" fmla="*/ 5283197 w 6188098"/>
              <a:gd name="connsiteY19" fmla="*/ 141333 h 1778000"/>
              <a:gd name="connsiteX20" fmla="*/ 4838697 w 6188098"/>
              <a:gd name="connsiteY20" fmla="*/ 465183 h 1778000"/>
              <a:gd name="connsiteX21" fmla="*/ 4394197 w 6188098"/>
              <a:gd name="connsiteY21" fmla="*/ 617583 h 1778000"/>
              <a:gd name="connsiteX22" fmla="*/ 3917947 w 6188098"/>
              <a:gd name="connsiteY22" fmla="*/ 662033 h 1778000"/>
              <a:gd name="connsiteX23" fmla="*/ 3454397 w 6188098"/>
              <a:gd name="connsiteY23" fmla="*/ 700133 h 1778000"/>
              <a:gd name="connsiteX24" fmla="*/ 2990847 w 6188098"/>
              <a:gd name="connsiteY24" fmla="*/ 642983 h 1778000"/>
              <a:gd name="connsiteX25" fmla="*/ 2663822 w 6188098"/>
              <a:gd name="connsiteY25" fmla="*/ 647745 h 1778000"/>
              <a:gd name="connsiteX26" fmla="*/ 2216147 w 6188098"/>
              <a:gd name="connsiteY26" fmla="*/ 592183 h 1778000"/>
              <a:gd name="connsiteX27" fmla="*/ 1739897 w 6188098"/>
              <a:gd name="connsiteY27" fmla="*/ 630283 h 1778000"/>
              <a:gd name="connsiteX28" fmla="*/ 1308097 w 6188098"/>
              <a:gd name="connsiteY28" fmla="*/ 738233 h 1778000"/>
              <a:gd name="connsiteX29" fmla="*/ 882647 w 6188098"/>
              <a:gd name="connsiteY29" fmla="*/ 1011283 h 1778000"/>
              <a:gd name="connsiteX30" fmla="*/ 450850 w 6188098"/>
              <a:gd name="connsiteY30" fmla="*/ 1371600 h 1778000"/>
              <a:gd name="connsiteX0" fmla="*/ 450850 w 6188098"/>
              <a:gd name="connsiteY0" fmla="*/ 1371600 h 1778000"/>
              <a:gd name="connsiteX1" fmla="*/ 0 w 6188098"/>
              <a:gd name="connsiteY1" fmla="*/ 1778000 h 1778000"/>
              <a:gd name="connsiteX2" fmla="*/ 450850 w 6188098"/>
              <a:gd name="connsiteY2" fmla="*/ 1758950 h 1778000"/>
              <a:gd name="connsiteX3" fmla="*/ 895350 w 6188098"/>
              <a:gd name="connsiteY3" fmla="*/ 1676400 h 1778000"/>
              <a:gd name="connsiteX4" fmla="*/ 1320800 w 6188098"/>
              <a:gd name="connsiteY4" fmla="*/ 1562100 h 1778000"/>
              <a:gd name="connsiteX5" fmla="*/ 1778000 w 6188098"/>
              <a:gd name="connsiteY5" fmla="*/ 1479550 h 1778000"/>
              <a:gd name="connsiteX6" fmla="*/ 2241550 w 6188098"/>
              <a:gd name="connsiteY6" fmla="*/ 1397000 h 1778000"/>
              <a:gd name="connsiteX7" fmla="*/ 2670175 w 6188098"/>
              <a:gd name="connsiteY7" fmla="*/ 1352550 h 1778000"/>
              <a:gd name="connsiteX8" fmla="*/ 3105150 w 6188098"/>
              <a:gd name="connsiteY8" fmla="*/ 1339850 h 1778000"/>
              <a:gd name="connsiteX9" fmla="*/ 3549650 w 6188098"/>
              <a:gd name="connsiteY9" fmla="*/ 1339850 h 1778000"/>
              <a:gd name="connsiteX10" fmla="*/ 3981450 w 6188098"/>
              <a:gd name="connsiteY10" fmla="*/ 1314450 h 1778000"/>
              <a:gd name="connsiteX11" fmla="*/ 4419600 w 6188098"/>
              <a:gd name="connsiteY11" fmla="*/ 1257300 h 1778000"/>
              <a:gd name="connsiteX12" fmla="*/ 4857750 w 6188098"/>
              <a:gd name="connsiteY12" fmla="*/ 1047750 h 1778000"/>
              <a:gd name="connsiteX13" fmla="*/ 5226050 w 6188098"/>
              <a:gd name="connsiteY13" fmla="*/ 812800 h 1778000"/>
              <a:gd name="connsiteX14" fmla="*/ 5556250 w 6188098"/>
              <a:gd name="connsiteY14" fmla="*/ 596900 h 1778000"/>
              <a:gd name="connsiteX15" fmla="*/ 5829300 w 6188098"/>
              <a:gd name="connsiteY15" fmla="*/ 438150 h 1778000"/>
              <a:gd name="connsiteX16" fmla="*/ 6186488 w 6188098"/>
              <a:gd name="connsiteY16" fmla="*/ 300038 h 1778000"/>
              <a:gd name="connsiteX17" fmla="*/ 6188075 w 6188098"/>
              <a:gd name="connsiteY17" fmla="*/ 0 h 1778000"/>
              <a:gd name="connsiteX18" fmla="*/ 5734047 w 6188098"/>
              <a:gd name="connsiteY18" fmla="*/ 71483 h 1778000"/>
              <a:gd name="connsiteX19" fmla="*/ 5283197 w 6188098"/>
              <a:gd name="connsiteY19" fmla="*/ 141333 h 1778000"/>
              <a:gd name="connsiteX20" fmla="*/ 4838697 w 6188098"/>
              <a:gd name="connsiteY20" fmla="*/ 465183 h 1778000"/>
              <a:gd name="connsiteX21" fmla="*/ 4394197 w 6188098"/>
              <a:gd name="connsiteY21" fmla="*/ 617583 h 1778000"/>
              <a:gd name="connsiteX22" fmla="*/ 3917947 w 6188098"/>
              <a:gd name="connsiteY22" fmla="*/ 662033 h 1778000"/>
              <a:gd name="connsiteX23" fmla="*/ 3454397 w 6188098"/>
              <a:gd name="connsiteY23" fmla="*/ 700133 h 1778000"/>
              <a:gd name="connsiteX24" fmla="*/ 2990847 w 6188098"/>
              <a:gd name="connsiteY24" fmla="*/ 642983 h 1778000"/>
              <a:gd name="connsiteX25" fmla="*/ 2663822 w 6188098"/>
              <a:gd name="connsiteY25" fmla="*/ 647745 h 1778000"/>
              <a:gd name="connsiteX26" fmla="*/ 2216147 w 6188098"/>
              <a:gd name="connsiteY26" fmla="*/ 592183 h 1778000"/>
              <a:gd name="connsiteX27" fmla="*/ 1739897 w 6188098"/>
              <a:gd name="connsiteY27" fmla="*/ 630283 h 1778000"/>
              <a:gd name="connsiteX28" fmla="*/ 1308097 w 6188098"/>
              <a:gd name="connsiteY28" fmla="*/ 738233 h 1778000"/>
              <a:gd name="connsiteX29" fmla="*/ 882647 w 6188098"/>
              <a:gd name="connsiteY29" fmla="*/ 1011283 h 1778000"/>
              <a:gd name="connsiteX30" fmla="*/ 450850 w 6188098"/>
              <a:gd name="connsiteY30" fmla="*/ 1371600 h 177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6188098" h="1778000">
                <a:moveTo>
                  <a:pt x="450850" y="1371600"/>
                </a:moveTo>
                <a:lnTo>
                  <a:pt x="0" y="1778000"/>
                </a:lnTo>
                <a:lnTo>
                  <a:pt x="450850" y="1758950"/>
                </a:lnTo>
                <a:lnTo>
                  <a:pt x="895350" y="1676400"/>
                </a:lnTo>
                <a:lnTo>
                  <a:pt x="1320800" y="1562100"/>
                </a:lnTo>
                <a:lnTo>
                  <a:pt x="1778000" y="1479550"/>
                </a:lnTo>
                <a:lnTo>
                  <a:pt x="2241550" y="1397000"/>
                </a:lnTo>
                <a:lnTo>
                  <a:pt x="2670175" y="1352550"/>
                </a:lnTo>
                <a:lnTo>
                  <a:pt x="3105150" y="1339850"/>
                </a:lnTo>
                <a:lnTo>
                  <a:pt x="3549650" y="1339850"/>
                </a:lnTo>
                <a:lnTo>
                  <a:pt x="3981450" y="1314450"/>
                </a:lnTo>
                <a:lnTo>
                  <a:pt x="4419600" y="1257300"/>
                </a:lnTo>
                <a:cubicBezTo>
                  <a:pt x="4641850" y="1187450"/>
                  <a:pt x="4711700" y="1117600"/>
                  <a:pt x="4857750" y="1047750"/>
                </a:cubicBezTo>
                <a:lnTo>
                  <a:pt x="5226050" y="812800"/>
                </a:lnTo>
                <a:lnTo>
                  <a:pt x="5556250" y="596900"/>
                </a:lnTo>
                <a:cubicBezTo>
                  <a:pt x="5645150" y="537633"/>
                  <a:pt x="5726642" y="486833"/>
                  <a:pt x="5829300" y="438150"/>
                </a:cubicBezTo>
                <a:cubicBezTo>
                  <a:pt x="6024033" y="342900"/>
                  <a:pt x="6048905" y="350838"/>
                  <a:pt x="6186488" y="300038"/>
                </a:cubicBezTo>
                <a:cubicBezTo>
                  <a:pt x="6186223" y="199232"/>
                  <a:pt x="6188340" y="100806"/>
                  <a:pt x="6188075" y="0"/>
                </a:cubicBezTo>
                <a:lnTo>
                  <a:pt x="5734047" y="71483"/>
                </a:lnTo>
                <a:lnTo>
                  <a:pt x="5283197" y="141333"/>
                </a:lnTo>
                <a:lnTo>
                  <a:pt x="4838697" y="465183"/>
                </a:lnTo>
                <a:lnTo>
                  <a:pt x="4394197" y="617583"/>
                </a:lnTo>
                <a:cubicBezTo>
                  <a:pt x="4240739" y="650391"/>
                  <a:pt x="4074580" y="648275"/>
                  <a:pt x="3917947" y="662033"/>
                </a:cubicBezTo>
                <a:cubicBezTo>
                  <a:pt x="3761314" y="675791"/>
                  <a:pt x="3608914" y="703308"/>
                  <a:pt x="3454397" y="700133"/>
                </a:cubicBezTo>
                <a:cubicBezTo>
                  <a:pt x="3299880" y="696958"/>
                  <a:pt x="3127372" y="652508"/>
                  <a:pt x="2990847" y="642983"/>
                </a:cubicBezTo>
                <a:lnTo>
                  <a:pt x="2663822" y="647745"/>
                </a:lnTo>
                <a:lnTo>
                  <a:pt x="2216147" y="592183"/>
                </a:lnTo>
                <a:cubicBezTo>
                  <a:pt x="2066922" y="590066"/>
                  <a:pt x="1891239" y="605941"/>
                  <a:pt x="1739897" y="630283"/>
                </a:cubicBezTo>
                <a:cubicBezTo>
                  <a:pt x="1588555" y="654625"/>
                  <a:pt x="1450972" y="674733"/>
                  <a:pt x="1308097" y="738233"/>
                </a:cubicBezTo>
                <a:lnTo>
                  <a:pt x="882647" y="1011283"/>
                </a:lnTo>
                <a:lnTo>
                  <a:pt x="450850" y="1371600"/>
                </a:lnTo>
                <a:close/>
              </a:path>
            </a:pathLst>
          </a:custGeom>
          <a:solidFill>
            <a:srgbClr val="CC9900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26FC3E37-89D2-4349-B6FC-09D11366F3EF}"/>
              </a:ext>
            </a:extLst>
          </p:cNvPr>
          <p:cNvSpPr/>
          <p:nvPr/>
        </p:nvSpPr>
        <p:spPr bwMode="auto">
          <a:xfrm>
            <a:off x="2072639" y="3154044"/>
            <a:ext cx="1365250" cy="1800588"/>
          </a:xfrm>
          <a:custGeom>
            <a:avLst/>
            <a:gdLst>
              <a:gd name="connsiteX0" fmla="*/ 0 w 6172200"/>
              <a:gd name="connsiteY0" fmla="*/ 1536700 h 1536700"/>
              <a:gd name="connsiteX1" fmla="*/ 0 w 6172200"/>
              <a:gd name="connsiteY1" fmla="*/ 1473200 h 1536700"/>
              <a:gd name="connsiteX2" fmla="*/ 450850 w 6172200"/>
              <a:gd name="connsiteY2" fmla="*/ 1454150 h 1536700"/>
              <a:gd name="connsiteX3" fmla="*/ 895350 w 6172200"/>
              <a:gd name="connsiteY3" fmla="*/ 1371600 h 1536700"/>
              <a:gd name="connsiteX4" fmla="*/ 1320800 w 6172200"/>
              <a:gd name="connsiteY4" fmla="*/ 1257300 h 1536700"/>
              <a:gd name="connsiteX5" fmla="*/ 1778000 w 6172200"/>
              <a:gd name="connsiteY5" fmla="*/ 1174750 h 1536700"/>
              <a:gd name="connsiteX6" fmla="*/ 2241550 w 6172200"/>
              <a:gd name="connsiteY6" fmla="*/ 1092200 h 1536700"/>
              <a:gd name="connsiteX7" fmla="*/ 2641600 w 6172200"/>
              <a:gd name="connsiteY7" fmla="*/ 1047750 h 1536700"/>
              <a:gd name="connsiteX8" fmla="*/ 3105150 w 6172200"/>
              <a:gd name="connsiteY8" fmla="*/ 1035050 h 1536700"/>
              <a:gd name="connsiteX9" fmla="*/ 3549650 w 6172200"/>
              <a:gd name="connsiteY9" fmla="*/ 1035050 h 1536700"/>
              <a:gd name="connsiteX10" fmla="*/ 3981450 w 6172200"/>
              <a:gd name="connsiteY10" fmla="*/ 1009650 h 1536700"/>
              <a:gd name="connsiteX11" fmla="*/ 4419600 w 6172200"/>
              <a:gd name="connsiteY11" fmla="*/ 958850 h 1536700"/>
              <a:gd name="connsiteX12" fmla="*/ 4857750 w 6172200"/>
              <a:gd name="connsiteY12" fmla="*/ 742950 h 1536700"/>
              <a:gd name="connsiteX13" fmla="*/ 5226050 w 6172200"/>
              <a:gd name="connsiteY13" fmla="*/ 508000 h 1536700"/>
              <a:gd name="connsiteX14" fmla="*/ 5556250 w 6172200"/>
              <a:gd name="connsiteY14" fmla="*/ 292100 h 1536700"/>
              <a:gd name="connsiteX15" fmla="*/ 5740400 w 6172200"/>
              <a:gd name="connsiteY15" fmla="*/ 158750 h 1536700"/>
              <a:gd name="connsiteX16" fmla="*/ 6172200 w 6172200"/>
              <a:gd name="connsiteY16" fmla="*/ 0 h 1536700"/>
              <a:gd name="connsiteX17" fmla="*/ 6172200 w 6172200"/>
              <a:gd name="connsiteY17" fmla="*/ 1536700 h 1536700"/>
              <a:gd name="connsiteX18" fmla="*/ 0 w 6172200"/>
              <a:gd name="connsiteY18" fmla="*/ 1536700 h 1536700"/>
              <a:gd name="connsiteX0" fmla="*/ 0 w 6172200"/>
              <a:gd name="connsiteY0" fmla="*/ 1536700 h 1536700"/>
              <a:gd name="connsiteX1" fmla="*/ 0 w 6172200"/>
              <a:gd name="connsiteY1" fmla="*/ 1473200 h 1536700"/>
              <a:gd name="connsiteX2" fmla="*/ 450850 w 6172200"/>
              <a:gd name="connsiteY2" fmla="*/ 1454150 h 1536700"/>
              <a:gd name="connsiteX3" fmla="*/ 895350 w 6172200"/>
              <a:gd name="connsiteY3" fmla="*/ 1371600 h 1536700"/>
              <a:gd name="connsiteX4" fmla="*/ 1320800 w 6172200"/>
              <a:gd name="connsiteY4" fmla="*/ 1257300 h 1536700"/>
              <a:gd name="connsiteX5" fmla="*/ 1778000 w 6172200"/>
              <a:gd name="connsiteY5" fmla="*/ 1174750 h 1536700"/>
              <a:gd name="connsiteX6" fmla="*/ 2241550 w 6172200"/>
              <a:gd name="connsiteY6" fmla="*/ 1092200 h 1536700"/>
              <a:gd name="connsiteX7" fmla="*/ 2641600 w 6172200"/>
              <a:gd name="connsiteY7" fmla="*/ 1047750 h 1536700"/>
              <a:gd name="connsiteX8" fmla="*/ 3105150 w 6172200"/>
              <a:gd name="connsiteY8" fmla="*/ 1035050 h 1536700"/>
              <a:gd name="connsiteX9" fmla="*/ 3549650 w 6172200"/>
              <a:gd name="connsiteY9" fmla="*/ 1035050 h 1536700"/>
              <a:gd name="connsiteX10" fmla="*/ 3981450 w 6172200"/>
              <a:gd name="connsiteY10" fmla="*/ 1009650 h 1536700"/>
              <a:gd name="connsiteX11" fmla="*/ 4419600 w 6172200"/>
              <a:gd name="connsiteY11" fmla="*/ 958850 h 1536700"/>
              <a:gd name="connsiteX12" fmla="*/ 4857750 w 6172200"/>
              <a:gd name="connsiteY12" fmla="*/ 742950 h 1536700"/>
              <a:gd name="connsiteX13" fmla="*/ 5226050 w 6172200"/>
              <a:gd name="connsiteY13" fmla="*/ 508000 h 1536700"/>
              <a:gd name="connsiteX14" fmla="*/ 5556250 w 6172200"/>
              <a:gd name="connsiteY14" fmla="*/ 292100 h 1536700"/>
              <a:gd name="connsiteX15" fmla="*/ 5759450 w 6172200"/>
              <a:gd name="connsiteY15" fmla="*/ 152400 h 1536700"/>
              <a:gd name="connsiteX16" fmla="*/ 6172200 w 6172200"/>
              <a:gd name="connsiteY16" fmla="*/ 0 h 1536700"/>
              <a:gd name="connsiteX17" fmla="*/ 6172200 w 6172200"/>
              <a:gd name="connsiteY17" fmla="*/ 1536700 h 1536700"/>
              <a:gd name="connsiteX18" fmla="*/ 0 w 6172200"/>
              <a:gd name="connsiteY18" fmla="*/ 1536700 h 1536700"/>
              <a:gd name="connsiteX0" fmla="*/ 0 w 6172200"/>
              <a:gd name="connsiteY0" fmla="*/ 1536700 h 1536700"/>
              <a:gd name="connsiteX1" fmla="*/ 0 w 6172200"/>
              <a:gd name="connsiteY1" fmla="*/ 1473200 h 1536700"/>
              <a:gd name="connsiteX2" fmla="*/ 450850 w 6172200"/>
              <a:gd name="connsiteY2" fmla="*/ 1454150 h 1536700"/>
              <a:gd name="connsiteX3" fmla="*/ 895350 w 6172200"/>
              <a:gd name="connsiteY3" fmla="*/ 1371600 h 1536700"/>
              <a:gd name="connsiteX4" fmla="*/ 1320800 w 6172200"/>
              <a:gd name="connsiteY4" fmla="*/ 1257300 h 1536700"/>
              <a:gd name="connsiteX5" fmla="*/ 1778000 w 6172200"/>
              <a:gd name="connsiteY5" fmla="*/ 1174750 h 1536700"/>
              <a:gd name="connsiteX6" fmla="*/ 2241550 w 6172200"/>
              <a:gd name="connsiteY6" fmla="*/ 1092200 h 1536700"/>
              <a:gd name="connsiteX7" fmla="*/ 2641600 w 6172200"/>
              <a:gd name="connsiteY7" fmla="*/ 1047750 h 1536700"/>
              <a:gd name="connsiteX8" fmla="*/ 3105150 w 6172200"/>
              <a:gd name="connsiteY8" fmla="*/ 1035050 h 1536700"/>
              <a:gd name="connsiteX9" fmla="*/ 3549650 w 6172200"/>
              <a:gd name="connsiteY9" fmla="*/ 1035050 h 1536700"/>
              <a:gd name="connsiteX10" fmla="*/ 3981450 w 6172200"/>
              <a:gd name="connsiteY10" fmla="*/ 1009650 h 1536700"/>
              <a:gd name="connsiteX11" fmla="*/ 4419600 w 6172200"/>
              <a:gd name="connsiteY11" fmla="*/ 958850 h 1536700"/>
              <a:gd name="connsiteX12" fmla="*/ 4857750 w 6172200"/>
              <a:gd name="connsiteY12" fmla="*/ 742950 h 1536700"/>
              <a:gd name="connsiteX13" fmla="*/ 5226050 w 6172200"/>
              <a:gd name="connsiteY13" fmla="*/ 508000 h 1536700"/>
              <a:gd name="connsiteX14" fmla="*/ 5556250 w 6172200"/>
              <a:gd name="connsiteY14" fmla="*/ 292100 h 1536700"/>
              <a:gd name="connsiteX15" fmla="*/ 5759450 w 6172200"/>
              <a:gd name="connsiteY15" fmla="*/ 152400 h 1536700"/>
              <a:gd name="connsiteX16" fmla="*/ 6172200 w 6172200"/>
              <a:gd name="connsiteY16" fmla="*/ 0 h 1536700"/>
              <a:gd name="connsiteX17" fmla="*/ 6172200 w 6172200"/>
              <a:gd name="connsiteY17" fmla="*/ 1536700 h 1536700"/>
              <a:gd name="connsiteX18" fmla="*/ 0 w 6172200"/>
              <a:gd name="connsiteY18" fmla="*/ 1536700 h 1536700"/>
              <a:gd name="connsiteX0" fmla="*/ 0 w 6172200"/>
              <a:gd name="connsiteY0" fmla="*/ 1536700 h 1536700"/>
              <a:gd name="connsiteX1" fmla="*/ 0 w 6172200"/>
              <a:gd name="connsiteY1" fmla="*/ 1473200 h 1536700"/>
              <a:gd name="connsiteX2" fmla="*/ 450850 w 6172200"/>
              <a:gd name="connsiteY2" fmla="*/ 1454150 h 1536700"/>
              <a:gd name="connsiteX3" fmla="*/ 895350 w 6172200"/>
              <a:gd name="connsiteY3" fmla="*/ 1371600 h 1536700"/>
              <a:gd name="connsiteX4" fmla="*/ 1320800 w 6172200"/>
              <a:gd name="connsiteY4" fmla="*/ 1257300 h 1536700"/>
              <a:gd name="connsiteX5" fmla="*/ 1778000 w 6172200"/>
              <a:gd name="connsiteY5" fmla="*/ 1174750 h 1536700"/>
              <a:gd name="connsiteX6" fmla="*/ 2241550 w 6172200"/>
              <a:gd name="connsiteY6" fmla="*/ 1092200 h 1536700"/>
              <a:gd name="connsiteX7" fmla="*/ 2641600 w 6172200"/>
              <a:gd name="connsiteY7" fmla="*/ 1047750 h 1536700"/>
              <a:gd name="connsiteX8" fmla="*/ 3105150 w 6172200"/>
              <a:gd name="connsiteY8" fmla="*/ 1035050 h 1536700"/>
              <a:gd name="connsiteX9" fmla="*/ 3549650 w 6172200"/>
              <a:gd name="connsiteY9" fmla="*/ 1035050 h 1536700"/>
              <a:gd name="connsiteX10" fmla="*/ 3981450 w 6172200"/>
              <a:gd name="connsiteY10" fmla="*/ 1009650 h 1536700"/>
              <a:gd name="connsiteX11" fmla="*/ 4419600 w 6172200"/>
              <a:gd name="connsiteY11" fmla="*/ 958850 h 1536700"/>
              <a:gd name="connsiteX12" fmla="*/ 4857750 w 6172200"/>
              <a:gd name="connsiteY12" fmla="*/ 742950 h 1536700"/>
              <a:gd name="connsiteX13" fmla="*/ 5226050 w 6172200"/>
              <a:gd name="connsiteY13" fmla="*/ 508000 h 1536700"/>
              <a:gd name="connsiteX14" fmla="*/ 5556250 w 6172200"/>
              <a:gd name="connsiteY14" fmla="*/ 292100 h 1536700"/>
              <a:gd name="connsiteX15" fmla="*/ 5759450 w 6172200"/>
              <a:gd name="connsiteY15" fmla="*/ 152400 h 1536700"/>
              <a:gd name="connsiteX16" fmla="*/ 6172200 w 6172200"/>
              <a:gd name="connsiteY16" fmla="*/ 0 h 1536700"/>
              <a:gd name="connsiteX17" fmla="*/ 6172200 w 6172200"/>
              <a:gd name="connsiteY17" fmla="*/ 1536700 h 1536700"/>
              <a:gd name="connsiteX18" fmla="*/ 0 w 6172200"/>
              <a:gd name="connsiteY18" fmla="*/ 1536700 h 1536700"/>
              <a:gd name="connsiteX0" fmla="*/ 0 w 6172200"/>
              <a:gd name="connsiteY0" fmla="*/ 1536700 h 1536700"/>
              <a:gd name="connsiteX1" fmla="*/ 0 w 6172200"/>
              <a:gd name="connsiteY1" fmla="*/ 1473200 h 1536700"/>
              <a:gd name="connsiteX2" fmla="*/ 450850 w 6172200"/>
              <a:gd name="connsiteY2" fmla="*/ 1454150 h 1536700"/>
              <a:gd name="connsiteX3" fmla="*/ 895350 w 6172200"/>
              <a:gd name="connsiteY3" fmla="*/ 1371600 h 1536700"/>
              <a:gd name="connsiteX4" fmla="*/ 1320800 w 6172200"/>
              <a:gd name="connsiteY4" fmla="*/ 1257300 h 1536700"/>
              <a:gd name="connsiteX5" fmla="*/ 1778000 w 6172200"/>
              <a:gd name="connsiteY5" fmla="*/ 1174750 h 1536700"/>
              <a:gd name="connsiteX6" fmla="*/ 2241550 w 6172200"/>
              <a:gd name="connsiteY6" fmla="*/ 1092200 h 1536700"/>
              <a:gd name="connsiteX7" fmla="*/ 2641600 w 6172200"/>
              <a:gd name="connsiteY7" fmla="*/ 1047750 h 1536700"/>
              <a:gd name="connsiteX8" fmla="*/ 3105150 w 6172200"/>
              <a:gd name="connsiteY8" fmla="*/ 1035050 h 1536700"/>
              <a:gd name="connsiteX9" fmla="*/ 3549650 w 6172200"/>
              <a:gd name="connsiteY9" fmla="*/ 1035050 h 1536700"/>
              <a:gd name="connsiteX10" fmla="*/ 3981450 w 6172200"/>
              <a:gd name="connsiteY10" fmla="*/ 1009650 h 1536700"/>
              <a:gd name="connsiteX11" fmla="*/ 4419600 w 6172200"/>
              <a:gd name="connsiteY11" fmla="*/ 958850 h 1536700"/>
              <a:gd name="connsiteX12" fmla="*/ 4857750 w 6172200"/>
              <a:gd name="connsiteY12" fmla="*/ 742950 h 1536700"/>
              <a:gd name="connsiteX13" fmla="*/ 5226050 w 6172200"/>
              <a:gd name="connsiteY13" fmla="*/ 508000 h 1536700"/>
              <a:gd name="connsiteX14" fmla="*/ 5556250 w 6172200"/>
              <a:gd name="connsiteY14" fmla="*/ 292100 h 1536700"/>
              <a:gd name="connsiteX15" fmla="*/ 5829300 w 6172200"/>
              <a:gd name="connsiteY15" fmla="*/ 133350 h 1536700"/>
              <a:gd name="connsiteX16" fmla="*/ 6172200 w 6172200"/>
              <a:gd name="connsiteY16" fmla="*/ 0 h 1536700"/>
              <a:gd name="connsiteX17" fmla="*/ 6172200 w 6172200"/>
              <a:gd name="connsiteY17" fmla="*/ 1536700 h 1536700"/>
              <a:gd name="connsiteX18" fmla="*/ 0 w 6172200"/>
              <a:gd name="connsiteY18" fmla="*/ 1536700 h 1536700"/>
              <a:gd name="connsiteX0" fmla="*/ 0 w 6172200"/>
              <a:gd name="connsiteY0" fmla="*/ 1536700 h 1536700"/>
              <a:gd name="connsiteX1" fmla="*/ 0 w 6172200"/>
              <a:gd name="connsiteY1" fmla="*/ 1473200 h 1536700"/>
              <a:gd name="connsiteX2" fmla="*/ 450850 w 6172200"/>
              <a:gd name="connsiteY2" fmla="*/ 1454150 h 1536700"/>
              <a:gd name="connsiteX3" fmla="*/ 895350 w 6172200"/>
              <a:gd name="connsiteY3" fmla="*/ 1371600 h 1536700"/>
              <a:gd name="connsiteX4" fmla="*/ 1320800 w 6172200"/>
              <a:gd name="connsiteY4" fmla="*/ 1257300 h 1536700"/>
              <a:gd name="connsiteX5" fmla="*/ 1778000 w 6172200"/>
              <a:gd name="connsiteY5" fmla="*/ 1174750 h 1536700"/>
              <a:gd name="connsiteX6" fmla="*/ 2241550 w 6172200"/>
              <a:gd name="connsiteY6" fmla="*/ 1092200 h 1536700"/>
              <a:gd name="connsiteX7" fmla="*/ 2641600 w 6172200"/>
              <a:gd name="connsiteY7" fmla="*/ 1047750 h 1536700"/>
              <a:gd name="connsiteX8" fmla="*/ 3105150 w 6172200"/>
              <a:gd name="connsiteY8" fmla="*/ 1035050 h 1536700"/>
              <a:gd name="connsiteX9" fmla="*/ 3549650 w 6172200"/>
              <a:gd name="connsiteY9" fmla="*/ 1035050 h 1536700"/>
              <a:gd name="connsiteX10" fmla="*/ 3981450 w 6172200"/>
              <a:gd name="connsiteY10" fmla="*/ 1009650 h 1536700"/>
              <a:gd name="connsiteX11" fmla="*/ 4419600 w 6172200"/>
              <a:gd name="connsiteY11" fmla="*/ 958850 h 1536700"/>
              <a:gd name="connsiteX12" fmla="*/ 4857750 w 6172200"/>
              <a:gd name="connsiteY12" fmla="*/ 742950 h 1536700"/>
              <a:gd name="connsiteX13" fmla="*/ 5226050 w 6172200"/>
              <a:gd name="connsiteY13" fmla="*/ 508000 h 1536700"/>
              <a:gd name="connsiteX14" fmla="*/ 5556250 w 6172200"/>
              <a:gd name="connsiteY14" fmla="*/ 292100 h 1536700"/>
              <a:gd name="connsiteX15" fmla="*/ 5829300 w 6172200"/>
              <a:gd name="connsiteY15" fmla="*/ 133350 h 1536700"/>
              <a:gd name="connsiteX16" fmla="*/ 6172200 w 6172200"/>
              <a:gd name="connsiteY16" fmla="*/ 0 h 1536700"/>
              <a:gd name="connsiteX17" fmla="*/ 6172200 w 6172200"/>
              <a:gd name="connsiteY17" fmla="*/ 1536700 h 1536700"/>
              <a:gd name="connsiteX18" fmla="*/ 0 w 6172200"/>
              <a:gd name="connsiteY18" fmla="*/ 1536700 h 1536700"/>
              <a:gd name="connsiteX0" fmla="*/ 0 w 6172200"/>
              <a:gd name="connsiteY0" fmla="*/ 1536700 h 1536700"/>
              <a:gd name="connsiteX1" fmla="*/ 0 w 6172200"/>
              <a:gd name="connsiteY1" fmla="*/ 1473200 h 1536700"/>
              <a:gd name="connsiteX2" fmla="*/ 450850 w 6172200"/>
              <a:gd name="connsiteY2" fmla="*/ 1454150 h 1536700"/>
              <a:gd name="connsiteX3" fmla="*/ 895350 w 6172200"/>
              <a:gd name="connsiteY3" fmla="*/ 1371600 h 1536700"/>
              <a:gd name="connsiteX4" fmla="*/ 1320800 w 6172200"/>
              <a:gd name="connsiteY4" fmla="*/ 1257300 h 1536700"/>
              <a:gd name="connsiteX5" fmla="*/ 1778000 w 6172200"/>
              <a:gd name="connsiteY5" fmla="*/ 1174750 h 1536700"/>
              <a:gd name="connsiteX6" fmla="*/ 2241550 w 6172200"/>
              <a:gd name="connsiteY6" fmla="*/ 1092200 h 1536700"/>
              <a:gd name="connsiteX7" fmla="*/ 2641600 w 6172200"/>
              <a:gd name="connsiteY7" fmla="*/ 1047750 h 1536700"/>
              <a:gd name="connsiteX8" fmla="*/ 3105150 w 6172200"/>
              <a:gd name="connsiteY8" fmla="*/ 1035050 h 1536700"/>
              <a:gd name="connsiteX9" fmla="*/ 3549650 w 6172200"/>
              <a:gd name="connsiteY9" fmla="*/ 1035050 h 1536700"/>
              <a:gd name="connsiteX10" fmla="*/ 3981450 w 6172200"/>
              <a:gd name="connsiteY10" fmla="*/ 1009650 h 1536700"/>
              <a:gd name="connsiteX11" fmla="*/ 4419600 w 6172200"/>
              <a:gd name="connsiteY11" fmla="*/ 952500 h 1536700"/>
              <a:gd name="connsiteX12" fmla="*/ 4857750 w 6172200"/>
              <a:gd name="connsiteY12" fmla="*/ 742950 h 1536700"/>
              <a:gd name="connsiteX13" fmla="*/ 5226050 w 6172200"/>
              <a:gd name="connsiteY13" fmla="*/ 508000 h 1536700"/>
              <a:gd name="connsiteX14" fmla="*/ 5556250 w 6172200"/>
              <a:gd name="connsiteY14" fmla="*/ 292100 h 1536700"/>
              <a:gd name="connsiteX15" fmla="*/ 5829300 w 6172200"/>
              <a:gd name="connsiteY15" fmla="*/ 133350 h 1536700"/>
              <a:gd name="connsiteX16" fmla="*/ 6172200 w 6172200"/>
              <a:gd name="connsiteY16" fmla="*/ 0 h 1536700"/>
              <a:gd name="connsiteX17" fmla="*/ 6172200 w 6172200"/>
              <a:gd name="connsiteY17" fmla="*/ 1536700 h 1536700"/>
              <a:gd name="connsiteX18" fmla="*/ 0 w 6172200"/>
              <a:gd name="connsiteY18" fmla="*/ 1536700 h 1536700"/>
              <a:gd name="connsiteX0" fmla="*/ 0 w 6172200"/>
              <a:gd name="connsiteY0" fmla="*/ 1536700 h 1536700"/>
              <a:gd name="connsiteX1" fmla="*/ 0 w 6172200"/>
              <a:gd name="connsiteY1" fmla="*/ 1473200 h 1536700"/>
              <a:gd name="connsiteX2" fmla="*/ 450850 w 6172200"/>
              <a:gd name="connsiteY2" fmla="*/ 1454150 h 1536700"/>
              <a:gd name="connsiteX3" fmla="*/ 895350 w 6172200"/>
              <a:gd name="connsiteY3" fmla="*/ 1371600 h 1536700"/>
              <a:gd name="connsiteX4" fmla="*/ 1320800 w 6172200"/>
              <a:gd name="connsiteY4" fmla="*/ 1257300 h 1536700"/>
              <a:gd name="connsiteX5" fmla="*/ 1778000 w 6172200"/>
              <a:gd name="connsiteY5" fmla="*/ 1174750 h 1536700"/>
              <a:gd name="connsiteX6" fmla="*/ 2241550 w 6172200"/>
              <a:gd name="connsiteY6" fmla="*/ 1092200 h 1536700"/>
              <a:gd name="connsiteX7" fmla="*/ 2641600 w 6172200"/>
              <a:gd name="connsiteY7" fmla="*/ 1047750 h 1536700"/>
              <a:gd name="connsiteX8" fmla="*/ 3105150 w 6172200"/>
              <a:gd name="connsiteY8" fmla="*/ 1035050 h 1536700"/>
              <a:gd name="connsiteX9" fmla="*/ 3549650 w 6172200"/>
              <a:gd name="connsiteY9" fmla="*/ 1035050 h 1536700"/>
              <a:gd name="connsiteX10" fmla="*/ 3981450 w 6172200"/>
              <a:gd name="connsiteY10" fmla="*/ 1009650 h 1536700"/>
              <a:gd name="connsiteX11" fmla="*/ 4419600 w 6172200"/>
              <a:gd name="connsiteY11" fmla="*/ 952500 h 1536700"/>
              <a:gd name="connsiteX12" fmla="*/ 4857750 w 6172200"/>
              <a:gd name="connsiteY12" fmla="*/ 742950 h 1536700"/>
              <a:gd name="connsiteX13" fmla="*/ 5226050 w 6172200"/>
              <a:gd name="connsiteY13" fmla="*/ 508000 h 1536700"/>
              <a:gd name="connsiteX14" fmla="*/ 5556250 w 6172200"/>
              <a:gd name="connsiteY14" fmla="*/ 292100 h 1536700"/>
              <a:gd name="connsiteX15" fmla="*/ 5829300 w 6172200"/>
              <a:gd name="connsiteY15" fmla="*/ 133350 h 1536700"/>
              <a:gd name="connsiteX16" fmla="*/ 6172200 w 6172200"/>
              <a:gd name="connsiteY16" fmla="*/ 0 h 1536700"/>
              <a:gd name="connsiteX17" fmla="*/ 6172200 w 6172200"/>
              <a:gd name="connsiteY17" fmla="*/ 1536700 h 1536700"/>
              <a:gd name="connsiteX18" fmla="*/ 0 w 6172200"/>
              <a:gd name="connsiteY18" fmla="*/ 1536700 h 1536700"/>
              <a:gd name="connsiteX0" fmla="*/ 0 w 6172200"/>
              <a:gd name="connsiteY0" fmla="*/ 1536700 h 1536700"/>
              <a:gd name="connsiteX1" fmla="*/ 0 w 6172200"/>
              <a:gd name="connsiteY1" fmla="*/ 1473200 h 1536700"/>
              <a:gd name="connsiteX2" fmla="*/ 450850 w 6172200"/>
              <a:gd name="connsiteY2" fmla="*/ 1454150 h 1536700"/>
              <a:gd name="connsiteX3" fmla="*/ 895350 w 6172200"/>
              <a:gd name="connsiteY3" fmla="*/ 1371600 h 1536700"/>
              <a:gd name="connsiteX4" fmla="*/ 1320800 w 6172200"/>
              <a:gd name="connsiteY4" fmla="*/ 1257300 h 1536700"/>
              <a:gd name="connsiteX5" fmla="*/ 1778000 w 6172200"/>
              <a:gd name="connsiteY5" fmla="*/ 1174750 h 1536700"/>
              <a:gd name="connsiteX6" fmla="*/ 2241550 w 6172200"/>
              <a:gd name="connsiteY6" fmla="*/ 1092200 h 1536700"/>
              <a:gd name="connsiteX7" fmla="*/ 2641600 w 6172200"/>
              <a:gd name="connsiteY7" fmla="*/ 1047750 h 1536700"/>
              <a:gd name="connsiteX8" fmla="*/ 3105150 w 6172200"/>
              <a:gd name="connsiteY8" fmla="*/ 1035050 h 1536700"/>
              <a:gd name="connsiteX9" fmla="*/ 3549650 w 6172200"/>
              <a:gd name="connsiteY9" fmla="*/ 1035050 h 1536700"/>
              <a:gd name="connsiteX10" fmla="*/ 3981450 w 6172200"/>
              <a:gd name="connsiteY10" fmla="*/ 1009650 h 1536700"/>
              <a:gd name="connsiteX11" fmla="*/ 4419600 w 6172200"/>
              <a:gd name="connsiteY11" fmla="*/ 952500 h 1536700"/>
              <a:gd name="connsiteX12" fmla="*/ 4857750 w 6172200"/>
              <a:gd name="connsiteY12" fmla="*/ 742950 h 1536700"/>
              <a:gd name="connsiteX13" fmla="*/ 5226050 w 6172200"/>
              <a:gd name="connsiteY13" fmla="*/ 508000 h 1536700"/>
              <a:gd name="connsiteX14" fmla="*/ 5556250 w 6172200"/>
              <a:gd name="connsiteY14" fmla="*/ 292100 h 1536700"/>
              <a:gd name="connsiteX15" fmla="*/ 5829300 w 6172200"/>
              <a:gd name="connsiteY15" fmla="*/ 133350 h 1536700"/>
              <a:gd name="connsiteX16" fmla="*/ 6172200 w 6172200"/>
              <a:gd name="connsiteY16" fmla="*/ 0 h 1536700"/>
              <a:gd name="connsiteX17" fmla="*/ 6172200 w 6172200"/>
              <a:gd name="connsiteY17" fmla="*/ 1536700 h 1536700"/>
              <a:gd name="connsiteX18" fmla="*/ 0 w 6172200"/>
              <a:gd name="connsiteY18" fmla="*/ 1536700 h 1536700"/>
              <a:gd name="connsiteX0" fmla="*/ 0 w 6178550"/>
              <a:gd name="connsiteY0" fmla="*/ 1841500 h 1841500"/>
              <a:gd name="connsiteX1" fmla="*/ 0 w 6178550"/>
              <a:gd name="connsiteY1" fmla="*/ 1778000 h 1841500"/>
              <a:gd name="connsiteX2" fmla="*/ 450850 w 6178550"/>
              <a:gd name="connsiteY2" fmla="*/ 1758950 h 1841500"/>
              <a:gd name="connsiteX3" fmla="*/ 895350 w 6178550"/>
              <a:gd name="connsiteY3" fmla="*/ 1676400 h 1841500"/>
              <a:gd name="connsiteX4" fmla="*/ 1320800 w 6178550"/>
              <a:gd name="connsiteY4" fmla="*/ 1562100 h 1841500"/>
              <a:gd name="connsiteX5" fmla="*/ 1778000 w 6178550"/>
              <a:gd name="connsiteY5" fmla="*/ 1479550 h 1841500"/>
              <a:gd name="connsiteX6" fmla="*/ 2241550 w 6178550"/>
              <a:gd name="connsiteY6" fmla="*/ 1397000 h 1841500"/>
              <a:gd name="connsiteX7" fmla="*/ 2641600 w 6178550"/>
              <a:gd name="connsiteY7" fmla="*/ 1352550 h 1841500"/>
              <a:gd name="connsiteX8" fmla="*/ 3105150 w 6178550"/>
              <a:gd name="connsiteY8" fmla="*/ 1339850 h 1841500"/>
              <a:gd name="connsiteX9" fmla="*/ 3549650 w 6178550"/>
              <a:gd name="connsiteY9" fmla="*/ 1339850 h 1841500"/>
              <a:gd name="connsiteX10" fmla="*/ 3981450 w 6178550"/>
              <a:gd name="connsiteY10" fmla="*/ 1314450 h 1841500"/>
              <a:gd name="connsiteX11" fmla="*/ 4419600 w 6178550"/>
              <a:gd name="connsiteY11" fmla="*/ 1257300 h 1841500"/>
              <a:gd name="connsiteX12" fmla="*/ 4857750 w 6178550"/>
              <a:gd name="connsiteY12" fmla="*/ 1047750 h 1841500"/>
              <a:gd name="connsiteX13" fmla="*/ 5226050 w 6178550"/>
              <a:gd name="connsiteY13" fmla="*/ 812800 h 1841500"/>
              <a:gd name="connsiteX14" fmla="*/ 5556250 w 6178550"/>
              <a:gd name="connsiteY14" fmla="*/ 596900 h 1841500"/>
              <a:gd name="connsiteX15" fmla="*/ 5829300 w 6178550"/>
              <a:gd name="connsiteY15" fmla="*/ 438150 h 1841500"/>
              <a:gd name="connsiteX16" fmla="*/ 6172200 w 6178550"/>
              <a:gd name="connsiteY16" fmla="*/ 304800 h 1841500"/>
              <a:gd name="connsiteX17" fmla="*/ 6178550 w 6178550"/>
              <a:gd name="connsiteY17" fmla="*/ 0 h 1841500"/>
              <a:gd name="connsiteX18" fmla="*/ 0 w 6178550"/>
              <a:gd name="connsiteY18" fmla="*/ 1841500 h 1841500"/>
              <a:gd name="connsiteX0" fmla="*/ 450850 w 6178550"/>
              <a:gd name="connsiteY0" fmla="*/ 1371600 h 1778000"/>
              <a:gd name="connsiteX1" fmla="*/ 0 w 6178550"/>
              <a:gd name="connsiteY1" fmla="*/ 1778000 h 1778000"/>
              <a:gd name="connsiteX2" fmla="*/ 450850 w 6178550"/>
              <a:gd name="connsiteY2" fmla="*/ 1758950 h 1778000"/>
              <a:gd name="connsiteX3" fmla="*/ 895350 w 6178550"/>
              <a:gd name="connsiteY3" fmla="*/ 1676400 h 1778000"/>
              <a:gd name="connsiteX4" fmla="*/ 1320800 w 6178550"/>
              <a:gd name="connsiteY4" fmla="*/ 1562100 h 1778000"/>
              <a:gd name="connsiteX5" fmla="*/ 1778000 w 6178550"/>
              <a:gd name="connsiteY5" fmla="*/ 1479550 h 1778000"/>
              <a:gd name="connsiteX6" fmla="*/ 2241550 w 6178550"/>
              <a:gd name="connsiteY6" fmla="*/ 1397000 h 1778000"/>
              <a:gd name="connsiteX7" fmla="*/ 2641600 w 6178550"/>
              <a:gd name="connsiteY7" fmla="*/ 1352550 h 1778000"/>
              <a:gd name="connsiteX8" fmla="*/ 3105150 w 6178550"/>
              <a:gd name="connsiteY8" fmla="*/ 1339850 h 1778000"/>
              <a:gd name="connsiteX9" fmla="*/ 3549650 w 6178550"/>
              <a:gd name="connsiteY9" fmla="*/ 1339850 h 1778000"/>
              <a:gd name="connsiteX10" fmla="*/ 3981450 w 6178550"/>
              <a:gd name="connsiteY10" fmla="*/ 1314450 h 1778000"/>
              <a:gd name="connsiteX11" fmla="*/ 4419600 w 6178550"/>
              <a:gd name="connsiteY11" fmla="*/ 1257300 h 1778000"/>
              <a:gd name="connsiteX12" fmla="*/ 4857750 w 6178550"/>
              <a:gd name="connsiteY12" fmla="*/ 1047750 h 1778000"/>
              <a:gd name="connsiteX13" fmla="*/ 5226050 w 6178550"/>
              <a:gd name="connsiteY13" fmla="*/ 812800 h 1778000"/>
              <a:gd name="connsiteX14" fmla="*/ 5556250 w 6178550"/>
              <a:gd name="connsiteY14" fmla="*/ 596900 h 1778000"/>
              <a:gd name="connsiteX15" fmla="*/ 5829300 w 6178550"/>
              <a:gd name="connsiteY15" fmla="*/ 438150 h 1778000"/>
              <a:gd name="connsiteX16" fmla="*/ 6172200 w 6178550"/>
              <a:gd name="connsiteY16" fmla="*/ 304800 h 1778000"/>
              <a:gd name="connsiteX17" fmla="*/ 6178550 w 6178550"/>
              <a:gd name="connsiteY17" fmla="*/ 0 h 1778000"/>
              <a:gd name="connsiteX18" fmla="*/ 450850 w 6178550"/>
              <a:gd name="connsiteY18" fmla="*/ 1371600 h 1778000"/>
              <a:gd name="connsiteX0" fmla="*/ 450850 w 6178550"/>
              <a:gd name="connsiteY0" fmla="*/ 1371600 h 1778000"/>
              <a:gd name="connsiteX1" fmla="*/ 0 w 6178550"/>
              <a:gd name="connsiteY1" fmla="*/ 1778000 h 1778000"/>
              <a:gd name="connsiteX2" fmla="*/ 450850 w 6178550"/>
              <a:gd name="connsiteY2" fmla="*/ 1758950 h 1778000"/>
              <a:gd name="connsiteX3" fmla="*/ 895350 w 6178550"/>
              <a:gd name="connsiteY3" fmla="*/ 1676400 h 1778000"/>
              <a:gd name="connsiteX4" fmla="*/ 1320800 w 6178550"/>
              <a:gd name="connsiteY4" fmla="*/ 1562100 h 1778000"/>
              <a:gd name="connsiteX5" fmla="*/ 1778000 w 6178550"/>
              <a:gd name="connsiteY5" fmla="*/ 1479550 h 1778000"/>
              <a:gd name="connsiteX6" fmla="*/ 2241550 w 6178550"/>
              <a:gd name="connsiteY6" fmla="*/ 1397000 h 1778000"/>
              <a:gd name="connsiteX7" fmla="*/ 2641600 w 6178550"/>
              <a:gd name="connsiteY7" fmla="*/ 1352550 h 1778000"/>
              <a:gd name="connsiteX8" fmla="*/ 3105150 w 6178550"/>
              <a:gd name="connsiteY8" fmla="*/ 1339850 h 1778000"/>
              <a:gd name="connsiteX9" fmla="*/ 3549650 w 6178550"/>
              <a:gd name="connsiteY9" fmla="*/ 1339850 h 1778000"/>
              <a:gd name="connsiteX10" fmla="*/ 3981450 w 6178550"/>
              <a:gd name="connsiteY10" fmla="*/ 1314450 h 1778000"/>
              <a:gd name="connsiteX11" fmla="*/ 4419600 w 6178550"/>
              <a:gd name="connsiteY11" fmla="*/ 1257300 h 1778000"/>
              <a:gd name="connsiteX12" fmla="*/ 4857750 w 6178550"/>
              <a:gd name="connsiteY12" fmla="*/ 1047750 h 1778000"/>
              <a:gd name="connsiteX13" fmla="*/ 5226050 w 6178550"/>
              <a:gd name="connsiteY13" fmla="*/ 812800 h 1778000"/>
              <a:gd name="connsiteX14" fmla="*/ 5556250 w 6178550"/>
              <a:gd name="connsiteY14" fmla="*/ 596900 h 1778000"/>
              <a:gd name="connsiteX15" fmla="*/ 5829300 w 6178550"/>
              <a:gd name="connsiteY15" fmla="*/ 438150 h 1778000"/>
              <a:gd name="connsiteX16" fmla="*/ 6172200 w 6178550"/>
              <a:gd name="connsiteY16" fmla="*/ 304800 h 1778000"/>
              <a:gd name="connsiteX17" fmla="*/ 6178550 w 6178550"/>
              <a:gd name="connsiteY17" fmla="*/ 0 h 1778000"/>
              <a:gd name="connsiteX18" fmla="*/ 882647 w 6178550"/>
              <a:gd name="connsiteY18" fmla="*/ 1011283 h 1778000"/>
              <a:gd name="connsiteX19" fmla="*/ 450850 w 6178550"/>
              <a:gd name="connsiteY19" fmla="*/ 1371600 h 1778000"/>
              <a:gd name="connsiteX0" fmla="*/ 450850 w 6178550"/>
              <a:gd name="connsiteY0" fmla="*/ 1371600 h 1778000"/>
              <a:gd name="connsiteX1" fmla="*/ 0 w 6178550"/>
              <a:gd name="connsiteY1" fmla="*/ 1778000 h 1778000"/>
              <a:gd name="connsiteX2" fmla="*/ 450850 w 6178550"/>
              <a:gd name="connsiteY2" fmla="*/ 1758950 h 1778000"/>
              <a:gd name="connsiteX3" fmla="*/ 895350 w 6178550"/>
              <a:gd name="connsiteY3" fmla="*/ 1676400 h 1778000"/>
              <a:gd name="connsiteX4" fmla="*/ 1320800 w 6178550"/>
              <a:gd name="connsiteY4" fmla="*/ 1562100 h 1778000"/>
              <a:gd name="connsiteX5" fmla="*/ 1778000 w 6178550"/>
              <a:gd name="connsiteY5" fmla="*/ 1479550 h 1778000"/>
              <a:gd name="connsiteX6" fmla="*/ 2241550 w 6178550"/>
              <a:gd name="connsiteY6" fmla="*/ 1397000 h 1778000"/>
              <a:gd name="connsiteX7" fmla="*/ 2641600 w 6178550"/>
              <a:gd name="connsiteY7" fmla="*/ 1352550 h 1778000"/>
              <a:gd name="connsiteX8" fmla="*/ 3105150 w 6178550"/>
              <a:gd name="connsiteY8" fmla="*/ 1339850 h 1778000"/>
              <a:gd name="connsiteX9" fmla="*/ 3549650 w 6178550"/>
              <a:gd name="connsiteY9" fmla="*/ 1339850 h 1778000"/>
              <a:gd name="connsiteX10" fmla="*/ 3981450 w 6178550"/>
              <a:gd name="connsiteY10" fmla="*/ 1314450 h 1778000"/>
              <a:gd name="connsiteX11" fmla="*/ 4419600 w 6178550"/>
              <a:gd name="connsiteY11" fmla="*/ 1257300 h 1778000"/>
              <a:gd name="connsiteX12" fmla="*/ 4857750 w 6178550"/>
              <a:gd name="connsiteY12" fmla="*/ 1047750 h 1778000"/>
              <a:gd name="connsiteX13" fmla="*/ 5226050 w 6178550"/>
              <a:gd name="connsiteY13" fmla="*/ 812800 h 1778000"/>
              <a:gd name="connsiteX14" fmla="*/ 5556250 w 6178550"/>
              <a:gd name="connsiteY14" fmla="*/ 596900 h 1778000"/>
              <a:gd name="connsiteX15" fmla="*/ 5829300 w 6178550"/>
              <a:gd name="connsiteY15" fmla="*/ 438150 h 1778000"/>
              <a:gd name="connsiteX16" fmla="*/ 6172200 w 6178550"/>
              <a:gd name="connsiteY16" fmla="*/ 304800 h 1778000"/>
              <a:gd name="connsiteX17" fmla="*/ 6178550 w 6178550"/>
              <a:gd name="connsiteY17" fmla="*/ 0 h 1778000"/>
              <a:gd name="connsiteX18" fmla="*/ 1314447 w 6178550"/>
              <a:gd name="connsiteY18" fmla="*/ 757283 h 1778000"/>
              <a:gd name="connsiteX19" fmla="*/ 882647 w 6178550"/>
              <a:gd name="connsiteY19" fmla="*/ 1011283 h 1778000"/>
              <a:gd name="connsiteX20" fmla="*/ 450850 w 6178550"/>
              <a:gd name="connsiteY20" fmla="*/ 1371600 h 1778000"/>
              <a:gd name="connsiteX0" fmla="*/ 450850 w 6178550"/>
              <a:gd name="connsiteY0" fmla="*/ 1371600 h 1778000"/>
              <a:gd name="connsiteX1" fmla="*/ 0 w 6178550"/>
              <a:gd name="connsiteY1" fmla="*/ 1778000 h 1778000"/>
              <a:gd name="connsiteX2" fmla="*/ 450850 w 6178550"/>
              <a:gd name="connsiteY2" fmla="*/ 1758950 h 1778000"/>
              <a:gd name="connsiteX3" fmla="*/ 895350 w 6178550"/>
              <a:gd name="connsiteY3" fmla="*/ 1676400 h 1778000"/>
              <a:gd name="connsiteX4" fmla="*/ 1320800 w 6178550"/>
              <a:gd name="connsiteY4" fmla="*/ 1562100 h 1778000"/>
              <a:gd name="connsiteX5" fmla="*/ 1778000 w 6178550"/>
              <a:gd name="connsiteY5" fmla="*/ 1479550 h 1778000"/>
              <a:gd name="connsiteX6" fmla="*/ 2241550 w 6178550"/>
              <a:gd name="connsiteY6" fmla="*/ 1397000 h 1778000"/>
              <a:gd name="connsiteX7" fmla="*/ 2641600 w 6178550"/>
              <a:gd name="connsiteY7" fmla="*/ 1352550 h 1778000"/>
              <a:gd name="connsiteX8" fmla="*/ 3105150 w 6178550"/>
              <a:gd name="connsiteY8" fmla="*/ 1339850 h 1778000"/>
              <a:gd name="connsiteX9" fmla="*/ 3549650 w 6178550"/>
              <a:gd name="connsiteY9" fmla="*/ 1339850 h 1778000"/>
              <a:gd name="connsiteX10" fmla="*/ 3981450 w 6178550"/>
              <a:gd name="connsiteY10" fmla="*/ 1314450 h 1778000"/>
              <a:gd name="connsiteX11" fmla="*/ 4419600 w 6178550"/>
              <a:gd name="connsiteY11" fmla="*/ 1257300 h 1778000"/>
              <a:gd name="connsiteX12" fmla="*/ 4857750 w 6178550"/>
              <a:gd name="connsiteY12" fmla="*/ 1047750 h 1778000"/>
              <a:gd name="connsiteX13" fmla="*/ 5226050 w 6178550"/>
              <a:gd name="connsiteY13" fmla="*/ 812800 h 1778000"/>
              <a:gd name="connsiteX14" fmla="*/ 5556250 w 6178550"/>
              <a:gd name="connsiteY14" fmla="*/ 596900 h 1778000"/>
              <a:gd name="connsiteX15" fmla="*/ 5829300 w 6178550"/>
              <a:gd name="connsiteY15" fmla="*/ 438150 h 1778000"/>
              <a:gd name="connsiteX16" fmla="*/ 6172200 w 6178550"/>
              <a:gd name="connsiteY16" fmla="*/ 304800 h 1778000"/>
              <a:gd name="connsiteX17" fmla="*/ 6178550 w 6178550"/>
              <a:gd name="connsiteY17" fmla="*/ 0 h 1778000"/>
              <a:gd name="connsiteX18" fmla="*/ 1314447 w 6178550"/>
              <a:gd name="connsiteY18" fmla="*/ 757283 h 1778000"/>
              <a:gd name="connsiteX19" fmla="*/ 882647 w 6178550"/>
              <a:gd name="connsiteY19" fmla="*/ 1011283 h 1778000"/>
              <a:gd name="connsiteX20" fmla="*/ 450850 w 6178550"/>
              <a:gd name="connsiteY20" fmla="*/ 1371600 h 1778000"/>
              <a:gd name="connsiteX0" fmla="*/ 450850 w 6178550"/>
              <a:gd name="connsiteY0" fmla="*/ 1371600 h 1778000"/>
              <a:gd name="connsiteX1" fmla="*/ 0 w 6178550"/>
              <a:gd name="connsiteY1" fmla="*/ 1778000 h 1778000"/>
              <a:gd name="connsiteX2" fmla="*/ 450850 w 6178550"/>
              <a:gd name="connsiteY2" fmla="*/ 1758950 h 1778000"/>
              <a:gd name="connsiteX3" fmla="*/ 895350 w 6178550"/>
              <a:gd name="connsiteY3" fmla="*/ 1676400 h 1778000"/>
              <a:gd name="connsiteX4" fmla="*/ 1320800 w 6178550"/>
              <a:gd name="connsiteY4" fmla="*/ 1562100 h 1778000"/>
              <a:gd name="connsiteX5" fmla="*/ 1778000 w 6178550"/>
              <a:gd name="connsiteY5" fmla="*/ 1479550 h 1778000"/>
              <a:gd name="connsiteX6" fmla="*/ 2241550 w 6178550"/>
              <a:gd name="connsiteY6" fmla="*/ 1397000 h 1778000"/>
              <a:gd name="connsiteX7" fmla="*/ 2641600 w 6178550"/>
              <a:gd name="connsiteY7" fmla="*/ 1352550 h 1778000"/>
              <a:gd name="connsiteX8" fmla="*/ 3105150 w 6178550"/>
              <a:gd name="connsiteY8" fmla="*/ 1339850 h 1778000"/>
              <a:gd name="connsiteX9" fmla="*/ 3549650 w 6178550"/>
              <a:gd name="connsiteY9" fmla="*/ 1339850 h 1778000"/>
              <a:gd name="connsiteX10" fmla="*/ 3981450 w 6178550"/>
              <a:gd name="connsiteY10" fmla="*/ 1314450 h 1778000"/>
              <a:gd name="connsiteX11" fmla="*/ 4419600 w 6178550"/>
              <a:gd name="connsiteY11" fmla="*/ 1257300 h 1778000"/>
              <a:gd name="connsiteX12" fmla="*/ 4857750 w 6178550"/>
              <a:gd name="connsiteY12" fmla="*/ 1047750 h 1778000"/>
              <a:gd name="connsiteX13" fmla="*/ 5226050 w 6178550"/>
              <a:gd name="connsiteY13" fmla="*/ 812800 h 1778000"/>
              <a:gd name="connsiteX14" fmla="*/ 5556250 w 6178550"/>
              <a:gd name="connsiteY14" fmla="*/ 596900 h 1778000"/>
              <a:gd name="connsiteX15" fmla="*/ 5829300 w 6178550"/>
              <a:gd name="connsiteY15" fmla="*/ 438150 h 1778000"/>
              <a:gd name="connsiteX16" fmla="*/ 6172200 w 6178550"/>
              <a:gd name="connsiteY16" fmla="*/ 304800 h 1778000"/>
              <a:gd name="connsiteX17" fmla="*/ 6178550 w 6178550"/>
              <a:gd name="connsiteY17" fmla="*/ 0 h 1778000"/>
              <a:gd name="connsiteX18" fmla="*/ 1308097 w 6178550"/>
              <a:gd name="connsiteY18" fmla="*/ 738233 h 1778000"/>
              <a:gd name="connsiteX19" fmla="*/ 882647 w 6178550"/>
              <a:gd name="connsiteY19" fmla="*/ 1011283 h 1778000"/>
              <a:gd name="connsiteX20" fmla="*/ 450850 w 6178550"/>
              <a:gd name="connsiteY20" fmla="*/ 1371600 h 1778000"/>
              <a:gd name="connsiteX0" fmla="*/ 450850 w 6178550"/>
              <a:gd name="connsiteY0" fmla="*/ 1372632 h 1779032"/>
              <a:gd name="connsiteX1" fmla="*/ 0 w 6178550"/>
              <a:gd name="connsiteY1" fmla="*/ 1779032 h 1779032"/>
              <a:gd name="connsiteX2" fmla="*/ 450850 w 6178550"/>
              <a:gd name="connsiteY2" fmla="*/ 1759982 h 1779032"/>
              <a:gd name="connsiteX3" fmla="*/ 895350 w 6178550"/>
              <a:gd name="connsiteY3" fmla="*/ 1677432 h 1779032"/>
              <a:gd name="connsiteX4" fmla="*/ 1320800 w 6178550"/>
              <a:gd name="connsiteY4" fmla="*/ 1563132 h 1779032"/>
              <a:gd name="connsiteX5" fmla="*/ 1778000 w 6178550"/>
              <a:gd name="connsiteY5" fmla="*/ 1480582 h 1779032"/>
              <a:gd name="connsiteX6" fmla="*/ 2241550 w 6178550"/>
              <a:gd name="connsiteY6" fmla="*/ 1398032 h 1779032"/>
              <a:gd name="connsiteX7" fmla="*/ 2641600 w 6178550"/>
              <a:gd name="connsiteY7" fmla="*/ 1353582 h 1779032"/>
              <a:gd name="connsiteX8" fmla="*/ 3105150 w 6178550"/>
              <a:gd name="connsiteY8" fmla="*/ 1340882 h 1779032"/>
              <a:gd name="connsiteX9" fmla="*/ 3549650 w 6178550"/>
              <a:gd name="connsiteY9" fmla="*/ 1340882 h 1779032"/>
              <a:gd name="connsiteX10" fmla="*/ 3981450 w 6178550"/>
              <a:gd name="connsiteY10" fmla="*/ 1315482 h 1779032"/>
              <a:gd name="connsiteX11" fmla="*/ 4419600 w 6178550"/>
              <a:gd name="connsiteY11" fmla="*/ 1258332 h 1779032"/>
              <a:gd name="connsiteX12" fmla="*/ 4857750 w 6178550"/>
              <a:gd name="connsiteY12" fmla="*/ 1048782 h 1779032"/>
              <a:gd name="connsiteX13" fmla="*/ 5226050 w 6178550"/>
              <a:gd name="connsiteY13" fmla="*/ 813832 h 1779032"/>
              <a:gd name="connsiteX14" fmla="*/ 5556250 w 6178550"/>
              <a:gd name="connsiteY14" fmla="*/ 597932 h 1779032"/>
              <a:gd name="connsiteX15" fmla="*/ 5829300 w 6178550"/>
              <a:gd name="connsiteY15" fmla="*/ 439182 h 1779032"/>
              <a:gd name="connsiteX16" fmla="*/ 6172200 w 6178550"/>
              <a:gd name="connsiteY16" fmla="*/ 305832 h 1779032"/>
              <a:gd name="connsiteX17" fmla="*/ 6178550 w 6178550"/>
              <a:gd name="connsiteY17" fmla="*/ 1032 h 1779032"/>
              <a:gd name="connsiteX18" fmla="*/ 5391147 w 6178550"/>
              <a:gd name="connsiteY18" fmla="*/ 1044065 h 1779032"/>
              <a:gd name="connsiteX19" fmla="*/ 1308097 w 6178550"/>
              <a:gd name="connsiteY19" fmla="*/ 739265 h 1779032"/>
              <a:gd name="connsiteX20" fmla="*/ 882647 w 6178550"/>
              <a:gd name="connsiteY20" fmla="*/ 1012315 h 1779032"/>
              <a:gd name="connsiteX21" fmla="*/ 450850 w 6178550"/>
              <a:gd name="connsiteY21" fmla="*/ 1372632 h 1779032"/>
              <a:gd name="connsiteX0" fmla="*/ 450850 w 6178550"/>
              <a:gd name="connsiteY0" fmla="*/ 1372632 h 1779032"/>
              <a:gd name="connsiteX1" fmla="*/ 0 w 6178550"/>
              <a:gd name="connsiteY1" fmla="*/ 1779032 h 1779032"/>
              <a:gd name="connsiteX2" fmla="*/ 450850 w 6178550"/>
              <a:gd name="connsiteY2" fmla="*/ 1759982 h 1779032"/>
              <a:gd name="connsiteX3" fmla="*/ 895350 w 6178550"/>
              <a:gd name="connsiteY3" fmla="*/ 1677432 h 1779032"/>
              <a:gd name="connsiteX4" fmla="*/ 1320800 w 6178550"/>
              <a:gd name="connsiteY4" fmla="*/ 1563132 h 1779032"/>
              <a:gd name="connsiteX5" fmla="*/ 1778000 w 6178550"/>
              <a:gd name="connsiteY5" fmla="*/ 1480582 h 1779032"/>
              <a:gd name="connsiteX6" fmla="*/ 2241550 w 6178550"/>
              <a:gd name="connsiteY6" fmla="*/ 1398032 h 1779032"/>
              <a:gd name="connsiteX7" fmla="*/ 2641600 w 6178550"/>
              <a:gd name="connsiteY7" fmla="*/ 1353582 h 1779032"/>
              <a:gd name="connsiteX8" fmla="*/ 3105150 w 6178550"/>
              <a:gd name="connsiteY8" fmla="*/ 1340882 h 1779032"/>
              <a:gd name="connsiteX9" fmla="*/ 3549650 w 6178550"/>
              <a:gd name="connsiteY9" fmla="*/ 1340882 h 1779032"/>
              <a:gd name="connsiteX10" fmla="*/ 3981450 w 6178550"/>
              <a:gd name="connsiteY10" fmla="*/ 1315482 h 1779032"/>
              <a:gd name="connsiteX11" fmla="*/ 4419600 w 6178550"/>
              <a:gd name="connsiteY11" fmla="*/ 1258332 h 1779032"/>
              <a:gd name="connsiteX12" fmla="*/ 4857750 w 6178550"/>
              <a:gd name="connsiteY12" fmla="*/ 1048782 h 1779032"/>
              <a:gd name="connsiteX13" fmla="*/ 5226050 w 6178550"/>
              <a:gd name="connsiteY13" fmla="*/ 813832 h 1779032"/>
              <a:gd name="connsiteX14" fmla="*/ 5556250 w 6178550"/>
              <a:gd name="connsiteY14" fmla="*/ 597932 h 1779032"/>
              <a:gd name="connsiteX15" fmla="*/ 5829300 w 6178550"/>
              <a:gd name="connsiteY15" fmla="*/ 439182 h 1779032"/>
              <a:gd name="connsiteX16" fmla="*/ 6172200 w 6178550"/>
              <a:gd name="connsiteY16" fmla="*/ 305832 h 1779032"/>
              <a:gd name="connsiteX17" fmla="*/ 6178550 w 6178550"/>
              <a:gd name="connsiteY17" fmla="*/ 1032 h 1779032"/>
              <a:gd name="connsiteX18" fmla="*/ 5391147 w 6178550"/>
              <a:gd name="connsiteY18" fmla="*/ 1044065 h 1779032"/>
              <a:gd name="connsiteX19" fmla="*/ 1739897 w 6178550"/>
              <a:gd name="connsiteY19" fmla="*/ 631315 h 1779032"/>
              <a:gd name="connsiteX20" fmla="*/ 1308097 w 6178550"/>
              <a:gd name="connsiteY20" fmla="*/ 739265 h 1779032"/>
              <a:gd name="connsiteX21" fmla="*/ 882647 w 6178550"/>
              <a:gd name="connsiteY21" fmla="*/ 1012315 h 1779032"/>
              <a:gd name="connsiteX22" fmla="*/ 450850 w 6178550"/>
              <a:gd name="connsiteY22" fmla="*/ 1372632 h 1779032"/>
              <a:gd name="connsiteX0" fmla="*/ 450850 w 6178550"/>
              <a:gd name="connsiteY0" fmla="*/ 1372632 h 1779032"/>
              <a:gd name="connsiteX1" fmla="*/ 0 w 6178550"/>
              <a:gd name="connsiteY1" fmla="*/ 1779032 h 1779032"/>
              <a:gd name="connsiteX2" fmla="*/ 450850 w 6178550"/>
              <a:gd name="connsiteY2" fmla="*/ 1759982 h 1779032"/>
              <a:gd name="connsiteX3" fmla="*/ 895350 w 6178550"/>
              <a:gd name="connsiteY3" fmla="*/ 1677432 h 1779032"/>
              <a:gd name="connsiteX4" fmla="*/ 1320800 w 6178550"/>
              <a:gd name="connsiteY4" fmla="*/ 1563132 h 1779032"/>
              <a:gd name="connsiteX5" fmla="*/ 1778000 w 6178550"/>
              <a:gd name="connsiteY5" fmla="*/ 1480582 h 1779032"/>
              <a:gd name="connsiteX6" fmla="*/ 2241550 w 6178550"/>
              <a:gd name="connsiteY6" fmla="*/ 1398032 h 1779032"/>
              <a:gd name="connsiteX7" fmla="*/ 2641600 w 6178550"/>
              <a:gd name="connsiteY7" fmla="*/ 1353582 h 1779032"/>
              <a:gd name="connsiteX8" fmla="*/ 3105150 w 6178550"/>
              <a:gd name="connsiteY8" fmla="*/ 1340882 h 1779032"/>
              <a:gd name="connsiteX9" fmla="*/ 3549650 w 6178550"/>
              <a:gd name="connsiteY9" fmla="*/ 1340882 h 1779032"/>
              <a:gd name="connsiteX10" fmla="*/ 3981450 w 6178550"/>
              <a:gd name="connsiteY10" fmla="*/ 1315482 h 1779032"/>
              <a:gd name="connsiteX11" fmla="*/ 4419600 w 6178550"/>
              <a:gd name="connsiteY11" fmla="*/ 1258332 h 1779032"/>
              <a:gd name="connsiteX12" fmla="*/ 4857750 w 6178550"/>
              <a:gd name="connsiteY12" fmla="*/ 1048782 h 1779032"/>
              <a:gd name="connsiteX13" fmla="*/ 5226050 w 6178550"/>
              <a:gd name="connsiteY13" fmla="*/ 813832 h 1779032"/>
              <a:gd name="connsiteX14" fmla="*/ 5556250 w 6178550"/>
              <a:gd name="connsiteY14" fmla="*/ 597932 h 1779032"/>
              <a:gd name="connsiteX15" fmla="*/ 5829300 w 6178550"/>
              <a:gd name="connsiteY15" fmla="*/ 439182 h 1779032"/>
              <a:gd name="connsiteX16" fmla="*/ 6172200 w 6178550"/>
              <a:gd name="connsiteY16" fmla="*/ 305832 h 1779032"/>
              <a:gd name="connsiteX17" fmla="*/ 6178550 w 6178550"/>
              <a:gd name="connsiteY17" fmla="*/ 1032 h 1779032"/>
              <a:gd name="connsiteX18" fmla="*/ 5391147 w 6178550"/>
              <a:gd name="connsiteY18" fmla="*/ 1044065 h 1779032"/>
              <a:gd name="connsiteX19" fmla="*/ 1739897 w 6178550"/>
              <a:gd name="connsiteY19" fmla="*/ 631315 h 1779032"/>
              <a:gd name="connsiteX20" fmla="*/ 1308097 w 6178550"/>
              <a:gd name="connsiteY20" fmla="*/ 739265 h 1779032"/>
              <a:gd name="connsiteX21" fmla="*/ 882647 w 6178550"/>
              <a:gd name="connsiteY21" fmla="*/ 1012315 h 1779032"/>
              <a:gd name="connsiteX22" fmla="*/ 450850 w 6178550"/>
              <a:gd name="connsiteY22" fmla="*/ 1372632 h 1779032"/>
              <a:gd name="connsiteX0" fmla="*/ 450850 w 6178550"/>
              <a:gd name="connsiteY0" fmla="*/ 1372632 h 1779032"/>
              <a:gd name="connsiteX1" fmla="*/ 0 w 6178550"/>
              <a:gd name="connsiteY1" fmla="*/ 1779032 h 1779032"/>
              <a:gd name="connsiteX2" fmla="*/ 450850 w 6178550"/>
              <a:gd name="connsiteY2" fmla="*/ 1759982 h 1779032"/>
              <a:gd name="connsiteX3" fmla="*/ 895350 w 6178550"/>
              <a:gd name="connsiteY3" fmla="*/ 1677432 h 1779032"/>
              <a:gd name="connsiteX4" fmla="*/ 1320800 w 6178550"/>
              <a:gd name="connsiteY4" fmla="*/ 1563132 h 1779032"/>
              <a:gd name="connsiteX5" fmla="*/ 1778000 w 6178550"/>
              <a:gd name="connsiteY5" fmla="*/ 1480582 h 1779032"/>
              <a:gd name="connsiteX6" fmla="*/ 2241550 w 6178550"/>
              <a:gd name="connsiteY6" fmla="*/ 1398032 h 1779032"/>
              <a:gd name="connsiteX7" fmla="*/ 2641600 w 6178550"/>
              <a:gd name="connsiteY7" fmla="*/ 1353582 h 1779032"/>
              <a:gd name="connsiteX8" fmla="*/ 3105150 w 6178550"/>
              <a:gd name="connsiteY8" fmla="*/ 1340882 h 1779032"/>
              <a:gd name="connsiteX9" fmla="*/ 3549650 w 6178550"/>
              <a:gd name="connsiteY9" fmla="*/ 1340882 h 1779032"/>
              <a:gd name="connsiteX10" fmla="*/ 3981450 w 6178550"/>
              <a:gd name="connsiteY10" fmla="*/ 1315482 h 1779032"/>
              <a:gd name="connsiteX11" fmla="*/ 4419600 w 6178550"/>
              <a:gd name="connsiteY11" fmla="*/ 1258332 h 1779032"/>
              <a:gd name="connsiteX12" fmla="*/ 4857750 w 6178550"/>
              <a:gd name="connsiteY12" fmla="*/ 1048782 h 1779032"/>
              <a:gd name="connsiteX13" fmla="*/ 5226050 w 6178550"/>
              <a:gd name="connsiteY13" fmla="*/ 813832 h 1779032"/>
              <a:gd name="connsiteX14" fmla="*/ 5556250 w 6178550"/>
              <a:gd name="connsiteY14" fmla="*/ 597932 h 1779032"/>
              <a:gd name="connsiteX15" fmla="*/ 5829300 w 6178550"/>
              <a:gd name="connsiteY15" fmla="*/ 439182 h 1779032"/>
              <a:gd name="connsiteX16" fmla="*/ 6172200 w 6178550"/>
              <a:gd name="connsiteY16" fmla="*/ 305832 h 1779032"/>
              <a:gd name="connsiteX17" fmla="*/ 6178550 w 6178550"/>
              <a:gd name="connsiteY17" fmla="*/ 1032 h 1779032"/>
              <a:gd name="connsiteX18" fmla="*/ 5391147 w 6178550"/>
              <a:gd name="connsiteY18" fmla="*/ 1044065 h 1779032"/>
              <a:gd name="connsiteX19" fmla="*/ 2222497 w 6178550"/>
              <a:gd name="connsiteY19" fmla="*/ 599565 h 1779032"/>
              <a:gd name="connsiteX20" fmla="*/ 1739897 w 6178550"/>
              <a:gd name="connsiteY20" fmla="*/ 631315 h 1779032"/>
              <a:gd name="connsiteX21" fmla="*/ 1308097 w 6178550"/>
              <a:gd name="connsiteY21" fmla="*/ 739265 h 1779032"/>
              <a:gd name="connsiteX22" fmla="*/ 882647 w 6178550"/>
              <a:gd name="connsiteY22" fmla="*/ 1012315 h 1779032"/>
              <a:gd name="connsiteX23" fmla="*/ 450850 w 6178550"/>
              <a:gd name="connsiteY23" fmla="*/ 1372632 h 1779032"/>
              <a:gd name="connsiteX0" fmla="*/ 450850 w 6178550"/>
              <a:gd name="connsiteY0" fmla="*/ 1372632 h 1779032"/>
              <a:gd name="connsiteX1" fmla="*/ 0 w 6178550"/>
              <a:gd name="connsiteY1" fmla="*/ 1779032 h 1779032"/>
              <a:gd name="connsiteX2" fmla="*/ 450850 w 6178550"/>
              <a:gd name="connsiteY2" fmla="*/ 1759982 h 1779032"/>
              <a:gd name="connsiteX3" fmla="*/ 895350 w 6178550"/>
              <a:gd name="connsiteY3" fmla="*/ 1677432 h 1779032"/>
              <a:gd name="connsiteX4" fmla="*/ 1320800 w 6178550"/>
              <a:gd name="connsiteY4" fmla="*/ 1563132 h 1779032"/>
              <a:gd name="connsiteX5" fmla="*/ 1778000 w 6178550"/>
              <a:gd name="connsiteY5" fmla="*/ 1480582 h 1779032"/>
              <a:gd name="connsiteX6" fmla="*/ 2241550 w 6178550"/>
              <a:gd name="connsiteY6" fmla="*/ 1398032 h 1779032"/>
              <a:gd name="connsiteX7" fmla="*/ 2641600 w 6178550"/>
              <a:gd name="connsiteY7" fmla="*/ 1353582 h 1779032"/>
              <a:gd name="connsiteX8" fmla="*/ 3105150 w 6178550"/>
              <a:gd name="connsiteY8" fmla="*/ 1340882 h 1779032"/>
              <a:gd name="connsiteX9" fmla="*/ 3549650 w 6178550"/>
              <a:gd name="connsiteY9" fmla="*/ 1340882 h 1779032"/>
              <a:gd name="connsiteX10" fmla="*/ 3981450 w 6178550"/>
              <a:gd name="connsiteY10" fmla="*/ 1315482 h 1779032"/>
              <a:gd name="connsiteX11" fmla="*/ 4419600 w 6178550"/>
              <a:gd name="connsiteY11" fmla="*/ 1258332 h 1779032"/>
              <a:gd name="connsiteX12" fmla="*/ 4857750 w 6178550"/>
              <a:gd name="connsiteY12" fmla="*/ 1048782 h 1779032"/>
              <a:gd name="connsiteX13" fmla="*/ 5226050 w 6178550"/>
              <a:gd name="connsiteY13" fmla="*/ 813832 h 1779032"/>
              <a:gd name="connsiteX14" fmla="*/ 5556250 w 6178550"/>
              <a:gd name="connsiteY14" fmla="*/ 597932 h 1779032"/>
              <a:gd name="connsiteX15" fmla="*/ 5829300 w 6178550"/>
              <a:gd name="connsiteY15" fmla="*/ 439182 h 1779032"/>
              <a:gd name="connsiteX16" fmla="*/ 6172200 w 6178550"/>
              <a:gd name="connsiteY16" fmla="*/ 305832 h 1779032"/>
              <a:gd name="connsiteX17" fmla="*/ 6178550 w 6178550"/>
              <a:gd name="connsiteY17" fmla="*/ 1032 h 1779032"/>
              <a:gd name="connsiteX18" fmla="*/ 5391147 w 6178550"/>
              <a:gd name="connsiteY18" fmla="*/ 1044065 h 1779032"/>
              <a:gd name="connsiteX19" fmla="*/ 2222497 w 6178550"/>
              <a:gd name="connsiteY19" fmla="*/ 599565 h 1779032"/>
              <a:gd name="connsiteX20" fmla="*/ 1739897 w 6178550"/>
              <a:gd name="connsiteY20" fmla="*/ 631315 h 1779032"/>
              <a:gd name="connsiteX21" fmla="*/ 1308097 w 6178550"/>
              <a:gd name="connsiteY21" fmla="*/ 739265 h 1779032"/>
              <a:gd name="connsiteX22" fmla="*/ 882647 w 6178550"/>
              <a:gd name="connsiteY22" fmla="*/ 1012315 h 1779032"/>
              <a:gd name="connsiteX23" fmla="*/ 450850 w 6178550"/>
              <a:gd name="connsiteY23" fmla="*/ 1372632 h 1779032"/>
              <a:gd name="connsiteX0" fmla="*/ 450850 w 6178550"/>
              <a:gd name="connsiteY0" fmla="*/ 1372632 h 1779032"/>
              <a:gd name="connsiteX1" fmla="*/ 0 w 6178550"/>
              <a:gd name="connsiteY1" fmla="*/ 1779032 h 1779032"/>
              <a:gd name="connsiteX2" fmla="*/ 450850 w 6178550"/>
              <a:gd name="connsiteY2" fmla="*/ 1759982 h 1779032"/>
              <a:gd name="connsiteX3" fmla="*/ 895350 w 6178550"/>
              <a:gd name="connsiteY3" fmla="*/ 1677432 h 1779032"/>
              <a:gd name="connsiteX4" fmla="*/ 1320800 w 6178550"/>
              <a:gd name="connsiteY4" fmla="*/ 1563132 h 1779032"/>
              <a:gd name="connsiteX5" fmla="*/ 1778000 w 6178550"/>
              <a:gd name="connsiteY5" fmla="*/ 1480582 h 1779032"/>
              <a:gd name="connsiteX6" fmla="*/ 2241550 w 6178550"/>
              <a:gd name="connsiteY6" fmla="*/ 1398032 h 1779032"/>
              <a:gd name="connsiteX7" fmla="*/ 2641600 w 6178550"/>
              <a:gd name="connsiteY7" fmla="*/ 1353582 h 1779032"/>
              <a:gd name="connsiteX8" fmla="*/ 3105150 w 6178550"/>
              <a:gd name="connsiteY8" fmla="*/ 1340882 h 1779032"/>
              <a:gd name="connsiteX9" fmla="*/ 3549650 w 6178550"/>
              <a:gd name="connsiteY9" fmla="*/ 1340882 h 1779032"/>
              <a:gd name="connsiteX10" fmla="*/ 3981450 w 6178550"/>
              <a:gd name="connsiteY10" fmla="*/ 1315482 h 1779032"/>
              <a:gd name="connsiteX11" fmla="*/ 4419600 w 6178550"/>
              <a:gd name="connsiteY11" fmla="*/ 1258332 h 1779032"/>
              <a:gd name="connsiteX12" fmla="*/ 4857750 w 6178550"/>
              <a:gd name="connsiteY12" fmla="*/ 1048782 h 1779032"/>
              <a:gd name="connsiteX13" fmla="*/ 5226050 w 6178550"/>
              <a:gd name="connsiteY13" fmla="*/ 813832 h 1779032"/>
              <a:gd name="connsiteX14" fmla="*/ 5556250 w 6178550"/>
              <a:gd name="connsiteY14" fmla="*/ 597932 h 1779032"/>
              <a:gd name="connsiteX15" fmla="*/ 5829300 w 6178550"/>
              <a:gd name="connsiteY15" fmla="*/ 439182 h 1779032"/>
              <a:gd name="connsiteX16" fmla="*/ 6172200 w 6178550"/>
              <a:gd name="connsiteY16" fmla="*/ 305832 h 1779032"/>
              <a:gd name="connsiteX17" fmla="*/ 6178550 w 6178550"/>
              <a:gd name="connsiteY17" fmla="*/ 1032 h 1779032"/>
              <a:gd name="connsiteX18" fmla="*/ 5391147 w 6178550"/>
              <a:gd name="connsiteY18" fmla="*/ 1044065 h 1779032"/>
              <a:gd name="connsiteX19" fmla="*/ 2222497 w 6178550"/>
              <a:gd name="connsiteY19" fmla="*/ 599565 h 1779032"/>
              <a:gd name="connsiteX20" fmla="*/ 1739897 w 6178550"/>
              <a:gd name="connsiteY20" fmla="*/ 631315 h 1779032"/>
              <a:gd name="connsiteX21" fmla="*/ 1308097 w 6178550"/>
              <a:gd name="connsiteY21" fmla="*/ 739265 h 1779032"/>
              <a:gd name="connsiteX22" fmla="*/ 882647 w 6178550"/>
              <a:gd name="connsiteY22" fmla="*/ 1012315 h 1779032"/>
              <a:gd name="connsiteX23" fmla="*/ 450850 w 6178550"/>
              <a:gd name="connsiteY23" fmla="*/ 1372632 h 1779032"/>
              <a:gd name="connsiteX0" fmla="*/ 450850 w 6178550"/>
              <a:gd name="connsiteY0" fmla="*/ 1372632 h 1779032"/>
              <a:gd name="connsiteX1" fmla="*/ 0 w 6178550"/>
              <a:gd name="connsiteY1" fmla="*/ 1779032 h 1779032"/>
              <a:gd name="connsiteX2" fmla="*/ 450850 w 6178550"/>
              <a:gd name="connsiteY2" fmla="*/ 1759982 h 1779032"/>
              <a:gd name="connsiteX3" fmla="*/ 895350 w 6178550"/>
              <a:gd name="connsiteY3" fmla="*/ 1677432 h 1779032"/>
              <a:gd name="connsiteX4" fmla="*/ 1320800 w 6178550"/>
              <a:gd name="connsiteY4" fmla="*/ 1563132 h 1779032"/>
              <a:gd name="connsiteX5" fmla="*/ 1778000 w 6178550"/>
              <a:gd name="connsiteY5" fmla="*/ 1480582 h 1779032"/>
              <a:gd name="connsiteX6" fmla="*/ 2241550 w 6178550"/>
              <a:gd name="connsiteY6" fmla="*/ 1398032 h 1779032"/>
              <a:gd name="connsiteX7" fmla="*/ 2641600 w 6178550"/>
              <a:gd name="connsiteY7" fmla="*/ 1353582 h 1779032"/>
              <a:gd name="connsiteX8" fmla="*/ 3105150 w 6178550"/>
              <a:gd name="connsiteY8" fmla="*/ 1340882 h 1779032"/>
              <a:gd name="connsiteX9" fmla="*/ 3549650 w 6178550"/>
              <a:gd name="connsiteY9" fmla="*/ 1340882 h 1779032"/>
              <a:gd name="connsiteX10" fmla="*/ 3981450 w 6178550"/>
              <a:gd name="connsiteY10" fmla="*/ 1315482 h 1779032"/>
              <a:gd name="connsiteX11" fmla="*/ 4419600 w 6178550"/>
              <a:gd name="connsiteY11" fmla="*/ 1258332 h 1779032"/>
              <a:gd name="connsiteX12" fmla="*/ 4857750 w 6178550"/>
              <a:gd name="connsiteY12" fmla="*/ 1048782 h 1779032"/>
              <a:gd name="connsiteX13" fmla="*/ 5226050 w 6178550"/>
              <a:gd name="connsiteY13" fmla="*/ 813832 h 1779032"/>
              <a:gd name="connsiteX14" fmla="*/ 5556250 w 6178550"/>
              <a:gd name="connsiteY14" fmla="*/ 597932 h 1779032"/>
              <a:gd name="connsiteX15" fmla="*/ 5829300 w 6178550"/>
              <a:gd name="connsiteY15" fmla="*/ 439182 h 1779032"/>
              <a:gd name="connsiteX16" fmla="*/ 6172200 w 6178550"/>
              <a:gd name="connsiteY16" fmla="*/ 305832 h 1779032"/>
              <a:gd name="connsiteX17" fmla="*/ 6178550 w 6178550"/>
              <a:gd name="connsiteY17" fmla="*/ 1032 h 1779032"/>
              <a:gd name="connsiteX18" fmla="*/ 5391147 w 6178550"/>
              <a:gd name="connsiteY18" fmla="*/ 1044065 h 1779032"/>
              <a:gd name="connsiteX19" fmla="*/ 2635247 w 6178550"/>
              <a:gd name="connsiteY19" fmla="*/ 644015 h 1779032"/>
              <a:gd name="connsiteX20" fmla="*/ 2222497 w 6178550"/>
              <a:gd name="connsiteY20" fmla="*/ 599565 h 1779032"/>
              <a:gd name="connsiteX21" fmla="*/ 1739897 w 6178550"/>
              <a:gd name="connsiteY21" fmla="*/ 631315 h 1779032"/>
              <a:gd name="connsiteX22" fmla="*/ 1308097 w 6178550"/>
              <a:gd name="connsiteY22" fmla="*/ 739265 h 1779032"/>
              <a:gd name="connsiteX23" fmla="*/ 882647 w 6178550"/>
              <a:gd name="connsiteY23" fmla="*/ 1012315 h 1779032"/>
              <a:gd name="connsiteX24" fmla="*/ 450850 w 6178550"/>
              <a:gd name="connsiteY24" fmla="*/ 1372632 h 1779032"/>
              <a:gd name="connsiteX0" fmla="*/ 450850 w 6178550"/>
              <a:gd name="connsiteY0" fmla="*/ 1372632 h 1779032"/>
              <a:gd name="connsiteX1" fmla="*/ 0 w 6178550"/>
              <a:gd name="connsiteY1" fmla="*/ 1779032 h 1779032"/>
              <a:gd name="connsiteX2" fmla="*/ 450850 w 6178550"/>
              <a:gd name="connsiteY2" fmla="*/ 1759982 h 1779032"/>
              <a:gd name="connsiteX3" fmla="*/ 895350 w 6178550"/>
              <a:gd name="connsiteY3" fmla="*/ 1677432 h 1779032"/>
              <a:gd name="connsiteX4" fmla="*/ 1320800 w 6178550"/>
              <a:gd name="connsiteY4" fmla="*/ 1563132 h 1779032"/>
              <a:gd name="connsiteX5" fmla="*/ 1778000 w 6178550"/>
              <a:gd name="connsiteY5" fmla="*/ 1480582 h 1779032"/>
              <a:gd name="connsiteX6" fmla="*/ 2241550 w 6178550"/>
              <a:gd name="connsiteY6" fmla="*/ 1398032 h 1779032"/>
              <a:gd name="connsiteX7" fmla="*/ 2641600 w 6178550"/>
              <a:gd name="connsiteY7" fmla="*/ 1353582 h 1779032"/>
              <a:gd name="connsiteX8" fmla="*/ 3105150 w 6178550"/>
              <a:gd name="connsiteY8" fmla="*/ 1340882 h 1779032"/>
              <a:gd name="connsiteX9" fmla="*/ 3549650 w 6178550"/>
              <a:gd name="connsiteY9" fmla="*/ 1340882 h 1779032"/>
              <a:gd name="connsiteX10" fmla="*/ 3981450 w 6178550"/>
              <a:gd name="connsiteY10" fmla="*/ 1315482 h 1779032"/>
              <a:gd name="connsiteX11" fmla="*/ 4419600 w 6178550"/>
              <a:gd name="connsiteY11" fmla="*/ 1258332 h 1779032"/>
              <a:gd name="connsiteX12" fmla="*/ 4857750 w 6178550"/>
              <a:gd name="connsiteY12" fmla="*/ 1048782 h 1779032"/>
              <a:gd name="connsiteX13" fmla="*/ 5226050 w 6178550"/>
              <a:gd name="connsiteY13" fmla="*/ 813832 h 1779032"/>
              <a:gd name="connsiteX14" fmla="*/ 5556250 w 6178550"/>
              <a:gd name="connsiteY14" fmla="*/ 597932 h 1779032"/>
              <a:gd name="connsiteX15" fmla="*/ 5829300 w 6178550"/>
              <a:gd name="connsiteY15" fmla="*/ 439182 h 1779032"/>
              <a:gd name="connsiteX16" fmla="*/ 6172200 w 6178550"/>
              <a:gd name="connsiteY16" fmla="*/ 305832 h 1779032"/>
              <a:gd name="connsiteX17" fmla="*/ 6178550 w 6178550"/>
              <a:gd name="connsiteY17" fmla="*/ 1032 h 1779032"/>
              <a:gd name="connsiteX18" fmla="*/ 5391147 w 6178550"/>
              <a:gd name="connsiteY18" fmla="*/ 1044065 h 1779032"/>
              <a:gd name="connsiteX19" fmla="*/ 2990847 w 6178550"/>
              <a:gd name="connsiteY19" fmla="*/ 644015 h 1779032"/>
              <a:gd name="connsiteX20" fmla="*/ 2635247 w 6178550"/>
              <a:gd name="connsiteY20" fmla="*/ 644015 h 1779032"/>
              <a:gd name="connsiteX21" fmla="*/ 2222497 w 6178550"/>
              <a:gd name="connsiteY21" fmla="*/ 599565 h 1779032"/>
              <a:gd name="connsiteX22" fmla="*/ 1739897 w 6178550"/>
              <a:gd name="connsiteY22" fmla="*/ 631315 h 1779032"/>
              <a:gd name="connsiteX23" fmla="*/ 1308097 w 6178550"/>
              <a:gd name="connsiteY23" fmla="*/ 739265 h 1779032"/>
              <a:gd name="connsiteX24" fmla="*/ 882647 w 6178550"/>
              <a:gd name="connsiteY24" fmla="*/ 1012315 h 1779032"/>
              <a:gd name="connsiteX25" fmla="*/ 450850 w 6178550"/>
              <a:gd name="connsiteY25" fmla="*/ 1372632 h 1779032"/>
              <a:gd name="connsiteX0" fmla="*/ 450850 w 6178550"/>
              <a:gd name="connsiteY0" fmla="*/ 1372632 h 1779032"/>
              <a:gd name="connsiteX1" fmla="*/ 0 w 6178550"/>
              <a:gd name="connsiteY1" fmla="*/ 1779032 h 1779032"/>
              <a:gd name="connsiteX2" fmla="*/ 450850 w 6178550"/>
              <a:gd name="connsiteY2" fmla="*/ 1759982 h 1779032"/>
              <a:gd name="connsiteX3" fmla="*/ 895350 w 6178550"/>
              <a:gd name="connsiteY3" fmla="*/ 1677432 h 1779032"/>
              <a:gd name="connsiteX4" fmla="*/ 1320800 w 6178550"/>
              <a:gd name="connsiteY4" fmla="*/ 1563132 h 1779032"/>
              <a:gd name="connsiteX5" fmla="*/ 1778000 w 6178550"/>
              <a:gd name="connsiteY5" fmla="*/ 1480582 h 1779032"/>
              <a:gd name="connsiteX6" fmla="*/ 2241550 w 6178550"/>
              <a:gd name="connsiteY6" fmla="*/ 1398032 h 1779032"/>
              <a:gd name="connsiteX7" fmla="*/ 2641600 w 6178550"/>
              <a:gd name="connsiteY7" fmla="*/ 1353582 h 1779032"/>
              <a:gd name="connsiteX8" fmla="*/ 3105150 w 6178550"/>
              <a:gd name="connsiteY8" fmla="*/ 1340882 h 1779032"/>
              <a:gd name="connsiteX9" fmla="*/ 3549650 w 6178550"/>
              <a:gd name="connsiteY9" fmla="*/ 1340882 h 1779032"/>
              <a:gd name="connsiteX10" fmla="*/ 3981450 w 6178550"/>
              <a:gd name="connsiteY10" fmla="*/ 1315482 h 1779032"/>
              <a:gd name="connsiteX11" fmla="*/ 4419600 w 6178550"/>
              <a:gd name="connsiteY11" fmla="*/ 1258332 h 1779032"/>
              <a:gd name="connsiteX12" fmla="*/ 4857750 w 6178550"/>
              <a:gd name="connsiteY12" fmla="*/ 1048782 h 1779032"/>
              <a:gd name="connsiteX13" fmla="*/ 5226050 w 6178550"/>
              <a:gd name="connsiteY13" fmla="*/ 813832 h 1779032"/>
              <a:gd name="connsiteX14" fmla="*/ 5556250 w 6178550"/>
              <a:gd name="connsiteY14" fmla="*/ 597932 h 1779032"/>
              <a:gd name="connsiteX15" fmla="*/ 5829300 w 6178550"/>
              <a:gd name="connsiteY15" fmla="*/ 439182 h 1779032"/>
              <a:gd name="connsiteX16" fmla="*/ 6172200 w 6178550"/>
              <a:gd name="connsiteY16" fmla="*/ 305832 h 1779032"/>
              <a:gd name="connsiteX17" fmla="*/ 6178550 w 6178550"/>
              <a:gd name="connsiteY17" fmla="*/ 1032 h 1779032"/>
              <a:gd name="connsiteX18" fmla="*/ 5391147 w 6178550"/>
              <a:gd name="connsiteY18" fmla="*/ 1044065 h 1779032"/>
              <a:gd name="connsiteX19" fmla="*/ 2990847 w 6178550"/>
              <a:gd name="connsiteY19" fmla="*/ 644015 h 1779032"/>
              <a:gd name="connsiteX20" fmla="*/ 2635247 w 6178550"/>
              <a:gd name="connsiteY20" fmla="*/ 644015 h 1779032"/>
              <a:gd name="connsiteX21" fmla="*/ 2216147 w 6178550"/>
              <a:gd name="connsiteY21" fmla="*/ 593215 h 1779032"/>
              <a:gd name="connsiteX22" fmla="*/ 1739897 w 6178550"/>
              <a:gd name="connsiteY22" fmla="*/ 631315 h 1779032"/>
              <a:gd name="connsiteX23" fmla="*/ 1308097 w 6178550"/>
              <a:gd name="connsiteY23" fmla="*/ 739265 h 1779032"/>
              <a:gd name="connsiteX24" fmla="*/ 882647 w 6178550"/>
              <a:gd name="connsiteY24" fmla="*/ 1012315 h 1779032"/>
              <a:gd name="connsiteX25" fmla="*/ 450850 w 6178550"/>
              <a:gd name="connsiteY25" fmla="*/ 1372632 h 1779032"/>
              <a:gd name="connsiteX0" fmla="*/ 450850 w 6178550"/>
              <a:gd name="connsiteY0" fmla="*/ 1372632 h 1779032"/>
              <a:gd name="connsiteX1" fmla="*/ 0 w 6178550"/>
              <a:gd name="connsiteY1" fmla="*/ 1779032 h 1779032"/>
              <a:gd name="connsiteX2" fmla="*/ 450850 w 6178550"/>
              <a:gd name="connsiteY2" fmla="*/ 1759982 h 1779032"/>
              <a:gd name="connsiteX3" fmla="*/ 895350 w 6178550"/>
              <a:gd name="connsiteY3" fmla="*/ 1677432 h 1779032"/>
              <a:gd name="connsiteX4" fmla="*/ 1320800 w 6178550"/>
              <a:gd name="connsiteY4" fmla="*/ 1563132 h 1779032"/>
              <a:gd name="connsiteX5" fmla="*/ 1778000 w 6178550"/>
              <a:gd name="connsiteY5" fmla="*/ 1480582 h 1779032"/>
              <a:gd name="connsiteX6" fmla="*/ 2241550 w 6178550"/>
              <a:gd name="connsiteY6" fmla="*/ 1398032 h 1779032"/>
              <a:gd name="connsiteX7" fmla="*/ 2641600 w 6178550"/>
              <a:gd name="connsiteY7" fmla="*/ 1353582 h 1779032"/>
              <a:gd name="connsiteX8" fmla="*/ 3105150 w 6178550"/>
              <a:gd name="connsiteY8" fmla="*/ 1340882 h 1779032"/>
              <a:gd name="connsiteX9" fmla="*/ 3549650 w 6178550"/>
              <a:gd name="connsiteY9" fmla="*/ 1340882 h 1779032"/>
              <a:gd name="connsiteX10" fmla="*/ 3981450 w 6178550"/>
              <a:gd name="connsiteY10" fmla="*/ 1315482 h 1779032"/>
              <a:gd name="connsiteX11" fmla="*/ 4419600 w 6178550"/>
              <a:gd name="connsiteY11" fmla="*/ 1258332 h 1779032"/>
              <a:gd name="connsiteX12" fmla="*/ 4857750 w 6178550"/>
              <a:gd name="connsiteY12" fmla="*/ 1048782 h 1779032"/>
              <a:gd name="connsiteX13" fmla="*/ 5226050 w 6178550"/>
              <a:gd name="connsiteY13" fmla="*/ 813832 h 1779032"/>
              <a:gd name="connsiteX14" fmla="*/ 5556250 w 6178550"/>
              <a:gd name="connsiteY14" fmla="*/ 597932 h 1779032"/>
              <a:gd name="connsiteX15" fmla="*/ 5829300 w 6178550"/>
              <a:gd name="connsiteY15" fmla="*/ 439182 h 1779032"/>
              <a:gd name="connsiteX16" fmla="*/ 6172200 w 6178550"/>
              <a:gd name="connsiteY16" fmla="*/ 305832 h 1779032"/>
              <a:gd name="connsiteX17" fmla="*/ 6178550 w 6178550"/>
              <a:gd name="connsiteY17" fmla="*/ 1032 h 1779032"/>
              <a:gd name="connsiteX18" fmla="*/ 5391147 w 6178550"/>
              <a:gd name="connsiteY18" fmla="*/ 1044065 h 1779032"/>
              <a:gd name="connsiteX19" fmla="*/ 3454397 w 6178550"/>
              <a:gd name="connsiteY19" fmla="*/ 701165 h 1779032"/>
              <a:gd name="connsiteX20" fmla="*/ 2990847 w 6178550"/>
              <a:gd name="connsiteY20" fmla="*/ 644015 h 1779032"/>
              <a:gd name="connsiteX21" fmla="*/ 2635247 w 6178550"/>
              <a:gd name="connsiteY21" fmla="*/ 644015 h 1779032"/>
              <a:gd name="connsiteX22" fmla="*/ 2216147 w 6178550"/>
              <a:gd name="connsiteY22" fmla="*/ 593215 h 1779032"/>
              <a:gd name="connsiteX23" fmla="*/ 1739897 w 6178550"/>
              <a:gd name="connsiteY23" fmla="*/ 631315 h 1779032"/>
              <a:gd name="connsiteX24" fmla="*/ 1308097 w 6178550"/>
              <a:gd name="connsiteY24" fmla="*/ 739265 h 1779032"/>
              <a:gd name="connsiteX25" fmla="*/ 882647 w 6178550"/>
              <a:gd name="connsiteY25" fmla="*/ 1012315 h 1779032"/>
              <a:gd name="connsiteX26" fmla="*/ 450850 w 6178550"/>
              <a:gd name="connsiteY26" fmla="*/ 1372632 h 1779032"/>
              <a:gd name="connsiteX0" fmla="*/ 450850 w 6178550"/>
              <a:gd name="connsiteY0" fmla="*/ 1372632 h 1779032"/>
              <a:gd name="connsiteX1" fmla="*/ 0 w 6178550"/>
              <a:gd name="connsiteY1" fmla="*/ 1779032 h 1779032"/>
              <a:gd name="connsiteX2" fmla="*/ 450850 w 6178550"/>
              <a:gd name="connsiteY2" fmla="*/ 1759982 h 1779032"/>
              <a:gd name="connsiteX3" fmla="*/ 895350 w 6178550"/>
              <a:gd name="connsiteY3" fmla="*/ 1677432 h 1779032"/>
              <a:gd name="connsiteX4" fmla="*/ 1320800 w 6178550"/>
              <a:gd name="connsiteY4" fmla="*/ 1563132 h 1779032"/>
              <a:gd name="connsiteX5" fmla="*/ 1778000 w 6178550"/>
              <a:gd name="connsiteY5" fmla="*/ 1480582 h 1779032"/>
              <a:gd name="connsiteX6" fmla="*/ 2241550 w 6178550"/>
              <a:gd name="connsiteY6" fmla="*/ 1398032 h 1779032"/>
              <a:gd name="connsiteX7" fmla="*/ 2641600 w 6178550"/>
              <a:gd name="connsiteY7" fmla="*/ 1353582 h 1779032"/>
              <a:gd name="connsiteX8" fmla="*/ 3105150 w 6178550"/>
              <a:gd name="connsiteY8" fmla="*/ 1340882 h 1779032"/>
              <a:gd name="connsiteX9" fmla="*/ 3549650 w 6178550"/>
              <a:gd name="connsiteY9" fmla="*/ 1340882 h 1779032"/>
              <a:gd name="connsiteX10" fmla="*/ 3981450 w 6178550"/>
              <a:gd name="connsiteY10" fmla="*/ 1315482 h 1779032"/>
              <a:gd name="connsiteX11" fmla="*/ 4419600 w 6178550"/>
              <a:gd name="connsiteY11" fmla="*/ 1258332 h 1779032"/>
              <a:gd name="connsiteX12" fmla="*/ 4857750 w 6178550"/>
              <a:gd name="connsiteY12" fmla="*/ 1048782 h 1779032"/>
              <a:gd name="connsiteX13" fmla="*/ 5226050 w 6178550"/>
              <a:gd name="connsiteY13" fmla="*/ 813832 h 1779032"/>
              <a:gd name="connsiteX14" fmla="*/ 5556250 w 6178550"/>
              <a:gd name="connsiteY14" fmla="*/ 597932 h 1779032"/>
              <a:gd name="connsiteX15" fmla="*/ 5829300 w 6178550"/>
              <a:gd name="connsiteY15" fmla="*/ 439182 h 1779032"/>
              <a:gd name="connsiteX16" fmla="*/ 6172200 w 6178550"/>
              <a:gd name="connsiteY16" fmla="*/ 305832 h 1779032"/>
              <a:gd name="connsiteX17" fmla="*/ 6178550 w 6178550"/>
              <a:gd name="connsiteY17" fmla="*/ 1032 h 1779032"/>
              <a:gd name="connsiteX18" fmla="*/ 5391147 w 6178550"/>
              <a:gd name="connsiteY18" fmla="*/ 1044065 h 1779032"/>
              <a:gd name="connsiteX19" fmla="*/ 3454397 w 6178550"/>
              <a:gd name="connsiteY19" fmla="*/ 701165 h 1779032"/>
              <a:gd name="connsiteX20" fmla="*/ 2990847 w 6178550"/>
              <a:gd name="connsiteY20" fmla="*/ 644015 h 1779032"/>
              <a:gd name="connsiteX21" fmla="*/ 2635247 w 6178550"/>
              <a:gd name="connsiteY21" fmla="*/ 644015 h 1779032"/>
              <a:gd name="connsiteX22" fmla="*/ 2216147 w 6178550"/>
              <a:gd name="connsiteY22" fmla="*/ 593215 h 1779032"/>
              <a:gd name="connsiteX23" fmla="*/ 1739897 w 6178550"/>
              <a:gd name="connsiteY23" fmla="*/ 631315 h 1779032"/>
              <a:gd name="connsiteX24" fmla="*/ 1308097 w 6178550"/>
              <a:gd name="connsiteY24" fmla="*/ 739265 h 1779032"/>
              <a:gd name="connsiteX25" fmla="*/ 882647 w 6178550"/>
              <a:gd name="connsiteY25" fmla="*/ 1012315 h 1779032"/>
              <a:gd name="connsiteX26" fmla="*/ 450850 w 6178550"/>
              <a:gd name="connsiteY26" fmla="*/ 1372632 h 1779032"/>
              <a:gd name="connsiteX0" fmla="*/ 450850 w 6178550"/>
              <a:gd name="connsiteY0" fmla="*/ 1372632 h 1779032"/>
              <a:gd name="connsiteX1" fmla="*/ 0 w 6178550"/>
              <a:gd name="connsiteY1" fmla="*/ 1779032 h 1779032"/>
              <a:gd name="connsiteX2" fmla="*/ 450850 w 6178550"/>
              <a:gd name="connsiteY2" fmla="*/ 1759982 h 1779032"/>
              <a:gd name="connsiteX3" fmla="*/ 895350 w 6178550"/>
              <a:gd name="connsiteY3" fmla="*/ 1677432 h 1779032"/>
              <a:gd name="connsiteX4" fmla="*/ 1320800 w 6178550"/>
              <a:gd name="connsiteY4" fmla="*/ 1563132 h 1779032"/>
              <a:gd name="connsiteX5" fmla="*/ 1778000 w 6178550"/>
              <a:gd name="connsiteY5" fmla="*/ 1480582 h 1779032"/>
              <a:gd name="connsiteX6" fmla="*/ 2241550 w 6178550"/>
              <a:gd name="connsiteY6" fmla="*/ 1398032 h 1779032"/>
              <a:gd name="connsiteX7" fmla="*/ 2641600 w 6178550"/>
              <a:gd name="connsiteY7" fmla="*/ 1353582 h 1779032"/>
              <a:gd name="connsiteX8" fmla="*/ 3105150 w 6178550"/>
              <a:gd name="connsiteY8" fmla="*/ 1340882 h 1779032"/>
              <a:gd name="connsiteX9" fmla="*/ 3549650 w 6178550"/>
              <a:gd name="connsiteY9" fmla="*/ 1340882 h 1779032"/>
              <a:gd name="connsiteX10" fmla="*/ 3981450 w 6178550"/>
              <a:gd name="connsiteY10" fmla="*/ 1315482 h 1779032"/>
              <a:gd name="connsiteX11" fmla="*/ 4419600 w 6178550"/>
              <a:gd name="connsiteY11" fmla="*/ 1258332 h 1779032"/>
              <a:gd name="connsiteX12" fmla="*/ 4857750 w 6178550"/>
              <a:gd name="connsiteY12" fmla="*/ 1048782 h 1779032"/>
              <a:gd name="connsiteX13" fmla="*/ 5226050 w 6178550"/>
              <a:gd name="connsiteY13" fmla="*/ 813832 h 1779032"/>
              <a:gd name="connsiteX14" fmla="*/ 5556250 w 6178550"/>
              <a:gd name="connsiteY14" fmla="*/ 597932 h 1779032"/>
              <a:gd name="connsiteX15" fmla="*/ 5829300 w 6178550"/>
              <a:gd name="connsiteY15" fmla="*/ 439182 h 1779032"/>
              <a:gd name="connsiteX16" fmla="*/ 6172200 w 6178550"/>
              <a:gd name="connsiteY16" fmla="*/ 305832 h 1779032"/>
              <a:gd name="connsiteX17" fmla="*/ 6178550 w 6178550"/>
              <a:gd name="connsiteY17" fmla="*/ 1032 h 1779032"/>
              <a:gd name="connsiteX18" fmla="*/ 5391147 w 6178550"/>
              <a:gd name="connsiteY18" fmla="*/ 1044065 h 1779032"/>
              <a:gd name="connsiteX19" fmla="*/ 3917947 w 6178550"/>
              <a:gd name="connsiteY19" fmla="*/ 663065 h 1779032"/>
              <a:gd name="connsiteX20" fmla="*/ 3454397 w 6178550"/>
              <a:gd name="connsiteY20" fmla="*/ 701165 h 1779032"/>
              <a:gd name="connsiteX21" fmla="*/ 2990847 w 6178550"/>
              <a:gd name="connsiteY21" fmla="*/ 644015 h 1779032"/>
              <a:gd name="connsiteX22" fmla="*/ 2635247 w 6178550"/>
              <a:gd name="connsiteY22" fmla="*/ 644015 h 1779032"/>
              <a:gd name="connsiteX23" fmla="*/ 2216147 w 6178550"/>
              <a:gd name="connsiteY23" fmla="*/ 593215 h 1779032"/>
              <a:gd name="connsiteX24" fmla="*/ 1739897 w 6178550"/>
              <a:gd name="connsiteY24" fmla="*/ 631315 h 1779032"/>
              <a:gd name="connsiteX25" fmla="*/ 1308097 w 6178550"/>
              <a:gd name="connsiteY25" fmla="*/ 739265 h 1779032"/>
              <a:gd name="connsiteX26" fmla="*/ 882647 w 6178550"/>
              <a:gd name="connsiteY26" fmla="*/ 1012315 h 1779032"/>
              <a:gd name="connsiteX27" fmla="*/ 450850 w 6178550"/>
              <a:gd name="connsiteY27" fmla="*/ 1372632 h 1779032"/>
              <a:gd name="connsiteX0" fmla="*/ 450850 w 6178550"/>
              <a:gd name="connsiteY0" fmla="*/ 1372632 h 1779032"/>
              <a:gd name="connsiteX1" fmla="*/ 0 w 6178550"/>
              <a:gd name="connsiteY1" fmla="*/ 1779032 h 1779032"/>
              <a:gd name="connsiteX2" fmla="*/ 450850 w 6178550"/>
              <a:gd name="connsiteY2" fmla="*/ 1759982 h 1779032"/>
              <a:gd name="connsiteX3" fmla="*/ 895350 w 6178550"/>
              <a:gd name="connsiteY3" fmla="*/ 1677432 h 1779032"/>
              <a:gd name="connsiteX4" fmla="*/ 1320800 w 6178550"/>
              <a:gd name="connsiteY4" fmla="*/ 1563132 h 1779032"/>
              <a:gd name="connsiteX5" fmla="*/ 1778000 w 6178550"/>
              <a:gd name="connsiteY5" fmla="*/ 1480582 h 1779032"/>
              <a:gd name="connsiteX6" fmla="*/ 2241550 w 6178550"/>
              <a:gd name="connsiteY6" fmla="*/ 1398032 h 1779032"/>
              <a:gd name="connsiteX7" fmla="*/ 2641600 w 6178550"/>
              <a:gd name="connsiteY7" fmla="*/ 1353582 h 1779032"/>
              <a:gd name="connsiteX8" fmla="*/ 3105150 w 6178550"/>
              <a:gd name="connsiteY8" fmla="*/ 1340882 h 1779032"/>
              <a:gd name="connsiteX9" fmla="*/ 3549650 w 6178550"/>
              <a:gd name="connsiteY9" fmla="*/ 1340882 h 1779032"/>
              <a:gd name="connsiteX10" fmla="*/ 3981450 w 6178550"/>
              <a:gd name="connsiteY10" fmla="*/ 1315482 h 1779032"/>
              <a:gd name="connsiteX11" fmla="*/ 4419600 w 6178550"/>
              <a:gd name="connsiteY11" fmla="*/ 1258332 h 1779032"/>
              <a:gd name="connsiteX12" fmla="*/ 4857750 w 6178550"/>
              <a:gd name="connsiteY12" fmla="*/ 1048782 h 1779032"/>
              <a:gd name="connsiteX13" fmla="*/ 5226050 w 6178550"/>
              <a:gd name="connsiteY13" fmla="*/ 813832 h 1779032"/>
              <a:gd name="connsiteX14" fmla="*/ 5556250 w 6178550"/>
              <a:gd name="connsiteY14" fmla="*/ 597932 h 1779032"/>
              <a:gd name="connsiteX15" fmla="*/ 5829300 w 6178550"/>
              <a:gd name="connsiteY15" fmla="*/ 439182 h 1779032"/>
              <a:gd name="connsiteX16" fmla="*/ 6172200 w 6178550"/>
              <a:gd name="connsiteY16" fmla="*/ 305832 h 1779032"/>
              <a:gd name="connsiteX17" fmla="*/ 6178550 w 6178550"/>
              <a:gd name="connsiteY17" fmla="*/ 1032 h 1779032"/>
              <a:gd name="connsiteX18" fmla="*/ 5391147 w 6178550"/>
              <a:gd name="connsiteY18" fmla="*/ 1044065 h 1779032"/>
              <a:gd name="connsiteX19" fmla="*/ 4394197 w 6178550"/>
              <a:gd name="connsiteY19" fmla="*/ 618615 h 1779032"/>
              <a:gd name="connsiteX20" fmla="*/ 3917947 w 6178550"/>
              <a:gd name="connsiteY20" fmla="*/ 663065 h 1779032"/>
              <a:gd name="connsiteX21" fmla="*/ 3454397 w 6178550"/>
              <a:gd name="connsiteY21" fmla="*/ 701165 h 1779032"/>
              <a:gd name="connsiteX22" fmla="*/ 2990847 w 6178550"/>
              <a:gd name="connsiteY22" fmla="*/ 644015 h 1779032"/>
              <a:gd name="connsiteX23" fmla="*/ 2635247 w 6178550"/>
              <a:gd name="connsiteY23" fmla="*/ 644015 h 1779032"/>
              <a:gd name="connsiteX24" fmla="*/ 2216147 w 6178550"/>
              <a:gd name="connsiteY24" fmla="*/ 593215 h 1779032"/>
              <a:gd name="connsiteX25" fmla="*/ 1739897 w 6178550"/>
              <a:gd name="connsiteY25" fmla="*/ 631315 h 1779032"/>
              <a:gd name="connsiteX26" fmla="*/ 1308097 w 6178550"/>
              <a:gd name="connsiteY26" fmla="*/ 739265 h 1779032"/>
              <a:gd name="connsiteX27" fmla="*/ 882647 w 6178550"/>
              <a:gd name="connsiteY27" fmla="*/ 1012315 h 1779032"/>
              <a:gd name="connsiteX28" fmla="*/ 450850 w 6178550"/>
              <a:gd name="connsiteY28" fmla="*/ 1372632 h 1779032"/>
              <a:gd name="connsiteX0" fmla="*/ 450850 w 6178550"/>
              <a:gd name="connsiteY0" fmla="*/ 1372632 h 1779032"/>
              <a:gd name="connsiteX1" fmla="*/ 0 w 6178550"/>
              <a:gd name="connsiteY1" fmla="*/ 1779032 h 1779032"/>
              <a:gd name="connsiteX2" fmla="*/ 450850 w 6178550"/>
              <a:gd name="connsiteY2" fmla="*/ 1759982 h 1779032"/>
              <a:gd name="connsiteX3" fmla="*/ 895350 w 6178550"/>
              <a:gd name="connsiteY3" fmla="*/ 1677432 h 1779032"/>
              <a:gd name="connsiteX4" fmla="*/ 1320800 w 6178550"/>
              <a:gd name="connsiteY4" fmla="*/ 1563132 h 1779032"/>
              <a:gd name="connsiteX5" fmla="*/ 1778000 w 6178550"/>
              <a:gd name="connsiteY5" fmla="*/ 1480582 h 1779032"/>
              <a:gd name="connsiteX6" fmla="*/ 2241550 w 6178550"/>
              <a:gd name="connsiteY6" fmla="*/ 1398032 h 1779032"/>
              <a:gd name="connsiteX7" fmla="*/ 2641600 w 6178550"/>
              <a:gd name="connsiteY7" fmla="*/ 1353582 h 1779032"/>
              <a:gd name="connsiteX8" fmla="*/ 3105150 w 6178550"/>
              <a:gd name="connsiteY8" fmla="*/ 1340882 h 1779032"/>
              <a:gd name="connsiteX9" fmla="*/ 3549650 w 6178550"/>
              <a:gd name="connsiteY9" fmla="*/ 1340882 h 1779032"/>
              <a:gd name="connsiteX10" fmla="*/ 3981450 w 6178550"/>
              <a:gd name="connsiteY10" fmla="*/ 1315482 h 1779032"/>
              <a:gd name="connsiteX11" fmla="*/ 4419600 w 6178550"/>
              <a:gd name="connsiteY11" fmla="*/ 1258332 h 1779032"/>
              <a:gd name="connsiteX12" fmla="*/ 4857750 w 6178550"/>
              <a:gd name="connsiteY12" fmla="*/ 1048782 h 1779032"/>
              <a:gd name="connsiteX13" fmla="*/ 5226050 w 6178550"/>
              <a:gd name="connsiteY13" fmla="*/ 813832 h 1779032"/>
              <a:gd name="connsiteX14" fmla="*/ 5556250 w 6178550"/>
              <a:gd name="connsiteY14" fmla="*/ 597932 h 1779032"/>
              <a:gd name="connsiteX15" fmla="*/ 5829300 w 6178550"/>
              <a:gd name="connsiteY15" fmla="*/ 439182 h 1779032"/>
              <a:gd name="connsiteX16" fmla="*/ 6172200 w 6178550"/>
              <a:gd name="connsiteY16" fmla="*/ 305832 h 1779032"/>
              <a:gd name="connsiteX17" fmla="*/ 6178550 w 6178550"/>
              <a:gd name="connsiteY17" fmla="*/ 1032 h 1779032"/>
              <a:gd name="connsiteX18" fmla="*/ 5391147 w 6178550"/>
              <a:gd name="connsiteY18" fmla="*/ 1044065 h 1779032"/>
              <a:gd name="connsiteX19" fmla="*/ 4394197 w 6178550"/>
              <a:gd name="connsiteY19" fmla="*/ 618615 h 1779032"/>
              <a:gd name="connsiteX20" fmla="*/ 3917947 w 6178550"/>
              <a:gd name="connsiteY20" fmla="*/ 663065 h 1779032"/>
              <a:gd name="connsiteX21" fmla="*/ 3454397 w 6178550"/>
              <a:gd name="connsiteY21" fmla="*/ 701165 h 1779032"/>
              <a:gd name="connsiteX22" fmla="*/ 2990847 w 6178550"/>
              <a:gd name="connsiteY22" fmla="*/ 644015 h 1779032"/>
              <a:gd name="connsiteX23" fmla="*/ 2635247 w 6178550"/>
              <a:gd name="connsiteY23" fmla="*/ 644015 h 1779032"/>
              <a:gd name="connsiteX24" fmla="*/ 2216147 w 6178550"/>
              <a:gd name="connsiteY24" fmla="*/ 593215 h 1779032"/>
              <a:gd name="connsiteX25" fmla="*/ 1739897 w 6178550"/>
              <a:gd name="connsiteY25" fmla="*/ 631315 h 1779032"/>
              <a:gd name="connsiteX26" fmla="*/ 1308097 w 6178550"/>
              <a:gd name="connsiteY26" fmla="*/ 739265 h 1779032"/>
              <a:gd name="connsiteX27" fmla="*/ 882647 w 6178550"/>
              <a:gd name="connsiteY27" fmla="*/ 1012315 h 1779032"/>
              <a:gd name="connsiteX28" fmla="*/ 450850 w 6178550"/>
              <a:gd name="connsiteY28" fmla="*/ 1372632 h 1779032"/>
              <a:gd name="connsiteX0" fmla="*/ 450850 w 6178550"/>
              <a:gd name="connsiteY0" fmla="*/ 1372632 h 1779032"/>
              <a:gd name="connsiteX1" fmla="*/ 0 w 6178550"/>
              <a:gd name="connsiteY1" fmla="*/ 1779032 h 1779032"/>
              <a:gd name="connsiteX2" fmla="*/ 450850 w 6178550"/>
              <a:gd name="connsiteY2" fmla="*/ 1759982 h 1779032"/>
              <a:gd name="connsiteX3" fmla="*/ 895350 w 6178550"/>
              <a:gd name="connsiteY3" fmla="*/ 1677432 h 1779032"/>
              <a:gd name="connsiteX4" fmla="*/ 1320800 w 6178550"/>
              <a:gd name="connsiteY4" fmla="*/ 1563132 h 1779032"/>
              <a:gd name="connsiteX5" fmla="*/ 1778000 w 6178550"/>
              <a:gd name="connsiteY5" fmla="*/ 1480582 h 1779032"/>
              <a:gd name="connsiteX6" fmla="*/ 2241550 w 6178550"/>
              <a:gd name="connsiteY6" fmla="*/ 1398032 h 1779032"/>
              <a:gd name="connsiteX7" fmla="*/ 2641600 w 6178550"/>
              <a:gd name="connsiteY7" fmla="*/ 1353582 h 1779032"/>
              <a:gd name="connsiteX8" fmla="*/ 3105150 w 6178550"/>
              <a:gd name="connsiteY8" fmla="*/ 1340882 h 1779032"/>
              <a:gd name="connsiteX9" fmla="*/ 3549650 w 6178550"/>
              <a:gd name="connsiteY9" fmla="*/ 1340882 h 1779032"/>
              <a:gd name="connsiteX10" fmla="*/ 3981450 w 6178550"/>
              <a:gd name="connsiteY10" fmla="*/ 1315482 h 1779032"/>
              <a:gd name="connsiteX11" fmla="*/ 4419600 w 6178550"/>
              <a:gd name="connsiteY11" fmla="*/ 1258332 h 1779032"/>
              <a:gd name="connsiteX12" fmla="*/ 4857750 w 6178550"/>
              <a:gd name="connsiteY12" fmla="*/ 1048782 h 1779032"/>
              <a:gd name="connsiteX13" fmla="*/ 5226050 w 6178550"/>
              <a:gd name="connsiteY13" fmla="*/ 813832 h 1779032"/>
              <a:gd name="connsiteX14" fmla="*/ 5556250 w 6178550"/>
              <a:gd name="connsiteY14" fmla="*/ 597932 h 1779032"/>
              <a:gd name="connsiteX15" fmla="*/ 5829300 w 6178550"/>
              <a:gd name="connsiteY15" fmla="*/ 439182 h 1779032"/>
              <a:gd name="connsiteX16" fmla="*/ 6172200 w 6178550"/>
              <a:gd name="connsiteY16" fmla="*/ 305832 h 1779032"/>
              <a:gd name="connsiteX17" fmla="*/ 6178550 w 6178550"/>
              <a:gd name="connsiteY17" fmla="*/ 1032 h 1779032"/>
              <a:gd name="connsiteX18" fmla="*/ 5391147 w 6178550"/>
              <a:gd name="connsiteY18" fmla="*/ 1044065 h 1779032"/>
              <a:gd name="connsiteX19" fmla="*/ 4394197 w 6178550"/>
              <a:gd name="connsiteY19" fmla="*/ 618615 h 1779032"/>
              <a:gd name="connsiteX20" fmla="*/ 3917947 w 6178550"/>
              <a:gd name="connsiteY20" fmla="*/ 663065 h 1779032"/>
              <a:gd name="connsiteX21" fmla="*/ 3454397 w 6178550"/>
              <a:gd name="connsiteY21" fmla="*/ 701165 h 1779032"/>
              <a:gd name="connsiteX22" fmla="*/ 2990847 w 6178550"/>
              <a:gd name="connsiteY22" fmla="*/ 644015 h 1779032"/>
              <a:gd name="connsiteX23" fmla="*/ 2635247 w 6178550"/>
              <a:gd name="connsiteY23" fmla="*/ 644015 h 1779032"/>
              <a:gd name="connsiteX24" fmla="*/ 2216147 w 6178550"/>
              <a:gd name="connsiteY24" fmla="*/ 593215 h 1779032"/>
              <a:gd name="connsiteX25" fmla="*/ 1739897 w 6178550"/>
              <a:gd name="connsiteY25" fmla="*/ 631315 h 1779032"/>
              <a:gd name="connsiteX26" fmla="*/ 1308097 w 6178550"/>
              <a:gd name="connsiteY26" fmla="*/ 739265 h 1779032"/>
              <a:gd name="connsiteX27" fmla="*/ 882647 w 6178550"/>
              <a:gd name="connsiteY27" fmla="*/ 1012315 h 1779032"/>
              <a:gd name="connsiteX28" fmla="*/ 450850 w 6178550"/>
              <a:gd name="connsiteY28" fmla="*/ 1372632 h 1779032"/>
              <a:gd name="connsiteX0" fmla="*/ 450850 w 6178550"/>
              <a:gd name="connsiteY0" fmla="*/ 1372632 h 1779032"/>
              <a:gd name="connsiteX1" fmla="*/ 0 w 6178550"/>
              <a:gd name="connsiteY1" fmla="*/ 1779032 h 1779032"/>
              <a:gd name="connsiteX2" fmla="*/ 450850 w 6178550"/>
              <a:gd name="connsiteY2" fmla="*/ 1759982 h 1779032"/>
              <a:gd name="connsiteX3" fmla="*/ 895350 w 6178550"/>
              <a:gd name="connsiteY3" fmla="*/ 1677432 h 1779032"/>
              <a:gd name="connsiteX4" fmla="*/ 1320800 w 6178550"/>
              <a:gd name="connsiteY4" fmla="*/ 1563132 h 1779032"/>
              <a:gd name="connsiteX5" fmla="*/ 1778000 w 6178550"/>
              <a:gd name="connsiteY5" fmla="*/ 1480582 h 1779032"/>
              <a:gd name="connsiteX6" fmla="*/ 2241550 w 6178550"/>
              <a:gd name="connsiteY6" fmla="*/ 1398032 h 1779032"/>
              <a:gd name="connsiteX7" fmla="*/ 2641600 w 6178550"/>
              <a:gd name="connsiteY7" fmla="*/ 1353582 h 1779032"/>
              <a:gd name="connsiteX8" fmla="*/ 3105150 w 6178550"/>
              <a:gd name="connsiteY8" fmla="*/ 1340882 h 1779032"/>
              <a:gd name="connsiteX9" fmla="*/ 3549650 w 6178550"/>
              <a:gd name="connsiteY9" fmla="*/ 1340882 h 1779032"/>
              <a:gd name="connsiteX10" fmla="*/ 3981450 w 6178550"/>
              <a:gd name="connsiteY10" fmla="*/ 1315482 h 1779032"/>
              <a:gd name="connsiteX11" fmla="*/ 4419600 w 6178550"/>
              <a:gd name="connsiteY11" fmla="*/ 1258332 h 1779032"/>
              <a:gd name="connsiteX12" fmla="*/ 4857750 w 6178550"/>
              <a:gd name="connsiteY12" fmla="*/ 1048782 h 1779032"/>
              <a:gd name="connsiteX13" fmla="*/ 5226050 w 6178550"/>
              <a:gd name="connsiteY13" fmla="*/ 813832 h 1779032"/>
              <a:gd name="connsiteX14" fmla="*/ 5556250 w 6178550"/>
              <a:gd name="connsiteY14" fmla="*/ 597932 h 1779032"/>
              <a:gd name="connsiteX15" fmla="*/ 5829300 w 6178550"/>
              <a:gd name="connsiteY15" fmla="*/ 439182 h 1779032"/>
              <a:gd name="connsiteX16" fmla="*/ 6172200 w 6178550"/>
              <a:gd name="connsiteY16" fmla="*/ 305832 h 1779032"/>
              <a:gd name="connsiteX17" fmla="*/ 6178550 w 6178550"/>
              <a:gd name="connsiteY17" fmla="*/ 1032 h 1779032"/>
              <a:gd name="connsiteX18" fmla="*/ 5391147 w 6178550"/>
              <a:gd name="connsiteY18" fmla="*/ 1044065 h 1779032"/>
              <a:gd name="connsiteX19" fmla="*/ 4394197 w 6178550"/>
              <a:gd name="connsiteY19" fmla="*/ 618615 h 1779032"/>
              <a:gd name="connsiteX20" fmla="*/ 3917947 w 6178550"/>
              <a:gd name="connsiteY20" fmla="*/ 663065 h 1779032"/>
              <a:gd name="connsiteX21" fmla="*/ 3454397 w 6178550"/>
              <a:gd name="connsiteY21" fmla="*/ 701165 h 1779032"/>
              <a:gd name="connsiteX22" fmla="*/ 2990847 w 6178550"/>
              <a:gd name="connsiteY22" fmla="*/ 644015 h 1779032"/>
              <a:gd name="connsiteX23" fmla="*/ 2635247 w 6178550"/>
              <a:gd name="connsiteY23" fmla="*/ 644015 h 1779032"/>
              <a:gd name="connsiteX24" fmla="*/ 2216147 w 6178550"/>
              <a:gd name="connsiteY24" fmla="*/ 593215 h 1779032"/>
              <a:gd name="connsiteX25" fmla="*/ 1739897 w 6178550"/>
              <a:gd name="connsiteY25" fmla="*/ 631315 h 1779032"/>
              <a:gd name="connsiteX26" fmla="*/ 1308097 w 6178550"/>
              <a:gd name="connsiteY26" fmla="*/ 739265 h 1779032"/>
              <a:gd name="connsiteX27" fmla="*/ 882647 w 6178550"/>
              <a:gd name="connsiteY27" fmla="*/ 1012315 h 1779032"/>
              <a:gd name="connsiteX28" fmla="*/ 450850 w 6178550"/>
              <a:gd name="connsiteY28" fmla="*/ 1372632 h 1779032"/>
              <a:gd name="connsiteX0" fmla="*/ 450850 w 6178550"/>
              <a:gd name="connsiteY0" fmla="*/ 1371600 h 1778000"/>
              <a:gd name="connsiteX1" fmla="*/ 0 w 6178550"/>
              <a:gd name="connsiteY1" fmla="*/ 1778000 h 1778000"/>
              <a:gd name="connsiteX2" fmla="*/ 450850 w 6178550"/>
              <a:gd name="connsiteY2" fmla="*/ 1758950 h 1778000"/>
              <a:gd name="connsiteX3" fmla="*/ 895350 w 6178550"/>
              <a:gd name="connsiteY3" fmla="*/ 1676400 h 1778000"/>
              <a:gd name="connsiteX4" fmla="*/ 1320800 w 6178550"/>
              <a:gd name="connsiteY4" fmla="*/ 1562100 h 1778000"/>
              <a:gd name="connsiteX5" fmla="*/ 1778000 w 6178550"/>
              <a:gd name="connsiteY5" fmla="*/ 1479550 h 1778000"/>
              <a:gd name="connsiteX6" fmla="*/ 2241550 w 6178550"/>
              <a:gd name="connsiteY6" fmla="*/ 1397000 h 1778000"/>
              <a:gd name="connsiteX7" fmla="*/ 2641600 w 6178550"/>
              <a:gd name="connsiteY7" fmla="*/ 1352550 h 1778000"/>
              <a:gd name="connsiteX8" fmla="*/ 3105150 w 6178550"/>
              <a:gd name="connsiteY8" fmla="*/ 1339850 h 1778000"/>
              <a:gd name="connsiteX9" fmla="*/ 3549650 w 6178550"/>
              <a:gd name="connsiteY9" fmla="*/ 1339850 h 1778000"/>
              <a:gd name="connsiteX10" fmla="*/ 3981450 w 6178550"/>
              <a:gd name="connsiteY10" fmla="*/ 1314450 h 1778000"/>
              <a:gd name="connsiteX11" fmla="*/ 4419600 w 6178550"/>
              <a:gd name="connsiteY11" fmla="*/ 1257300 h 1778000"/>
              <a:gd name="connsiteX12" fmla="*/ 4857750 w 6178550"/>
              <a:gd name="connsiteY12" fmla="*/ 1047750 h 1778000"/>
              <a:gd name="connsiteX13" fmla="*/ 5226050 w 6178550"/>
              <a:gd name="connsiteY13" fmla="*/ 812800 h 1778000"/>
              <a:gd name="connsiteX14" fmla="*/ 5556250 w 6178550"/>
              <a:gd name="connsiteY14" fmla="*/ 596900 h 1778000"/>
              <a:gd name="connsiteX15" fmla="*/ 5829300 w 6178550"/>
              <a:gd name="connsiteY15" fmla="*/ 438150 h 1778000"/>
              <a:gd name="connsiteX16" fmla="*/ 6172200 w 6178550"/>
              <a:gd name="connsiteY16" fmla="*/ 304800 h 1778000"/>
              <a:gd name="connsiteX17" fmla="*/ 6178550 w 6178550"/>
              <a:gd name="connsiteY17" fmla="*/ 0 h 1778000"/>
              <a:gd name="connsiteX18" fmla="*/ 5391147 w 6178550"/>
              <a:gd name="connsiteY18" fmla="*/ 1043033 h 1778000"/>
              <a:gd name="connsiteX19" fmla="*/ 4394197 w 6178550"/>
              <a:gd name="connsiteY19" fmla="*/ 617583 h 1778000"/>
              <a:gd name="connsiteX20" fmla="*/ 3917947 w 6178550"/>
              <a:gd name="connsiteY20" fmla="*/ 662033 h 1778000"/>
              <a:gd name="connsiteX21" fmla="*/ 3454397 w 6178550"/>
              <a:gd name="connsiteY21" fmla="*/ 700133 h 1778000"/>
              <a:gd name="connsiteX22" fmla="*/ 2990847 w 6178550"/>
              <a:gd name="connsiteY22" fmla="*/ 642983 h 1778000"/>
              <a:gd name="connsiteX23" fmla="*/ 2635247 w 6178550"/>
              <a:gd name="connsiteY23" fmla="*/ 642983 h 1778000"/>
              <a:gd name="connsiteX24" fmla="*/ 2216147 w 6178550"/>
              <a:gd name="connsiteY24" fmla="*/ 592183 h 1778000"/>
              <a:gd name="connsiteX25" fmla="*/ 1739897 w 6178550"/>
              <a:gd name="connsiteY25" fmla="*/ 630283 h 1778000"/>
              <a:gd name="connsiteX26" fmla="*/ 1308097 w 6178550"/>
              <a:gd name="connsiteY26" fmla="*/ 738233 h 1778000"/>
              <a:gd name="connsiteX27" fmla="*/ 882647 w 6178550"/>
              <a:gd name="connsiteY27" fmla="*/ 1011283 h 1778000"/>
              <a:gd name="connsiteX28" fmla="*/ 450850 w 6178550"/>
              <a:gd name="connsiteY28" fmla="*/ 1371600 h 1778000"/>
              <a:gd name="connsiteX0" fmla="*/ 450850 w 6178550"/>
              <a:gd name="connsiteY0" fmla="*/ 1371600 h 1778000"/>
              <a:gd name="connsiteX1" fmla="*/ 0 w 6178550"/>
              <a:gd name="connsiteY1" fmla="*/ 1778000 h 1778000"/>
              <a:gd name="connsiteX2" fmla="*/ 450850 w 6178550"/>
              <a:gd name="connsiteY2" fmla="*/ 1758950 h 1778000"/>
              <a:gd name="connsiteX3" fmla="*/ 895350 w 6178550"/>
              <a:gd name="connsiteY3" fmla="*/ 1676400 h 1778000"/>
              <a:gd name="connsiteX4" fmla="*/ 1320800 w 6178550"/>
              <a:gd name="connsiteY4" fmla="*/ 1562100 h 1778000"/>
              <a:gd name="connsiteX5" fmla="*/ 1778000 w 6178550"/>
              <a:gd name="connsiteY5" fmla="*/ 1479550 h 1778000"/>
              <a:gd name="connsiteX6" fmla="*/ 2241550 w 6178550"/>
              <a:gd name="connsiteY6" fmla="*/ 1397000 h 1778000"/>
              <a:gd name="connsiteX7" fmla="*/ 2641600 w 6178550"/>
              <a:gd name="connsiteY7" fmla="*/ 1352550 h 1778000"/>
              <a:gd name="connsiteX8" fmla="*/ 3105150 w 6178550"/>
              <a:gd name="connsiteY8" fmla="*/ 1339850 h 1778000"/>
              <a:gd name="connsiteX9" fmla="*/ 3549650 w 6178550"/>
              <a:gd name="connsiteY9" fmla="*/ 1339850 h 1778000"/>
              <a:gd name="connsiteX10" fmla="*/ 3981450 w 6178550"/>
              <a:gd name="connsiteY10" fmla="*/ 1314450 h 1778000"/>
              <a:gd name="connsiteX11" fmla="*/ 4419600 w 6178550"/>
              <a:gd name="connsiteY11" fmla="*/ 1257300 h 1778000"/>
              <a:gd name="connsiteX12" fmla="*/ 4857750 w 6178550"/>
              <a:gd name="connsiteY12" fmla="*/ 1047750 h 1778000"/>
              <a:gd name="connsiteX13" fmla="*/ 5226050 w 6178550"/>
              <a:gd name="connsiteY13" fmla="*/ 812800 h 1778000"/>
              <a:gd name="connsiteX14" fmla="*/ 5556250 w 6178550"/>
              <a:gd name="connsiteY14" fmla="*/ 596900 h 1778000"/>
              <a:gd name="connsiteX15" fmla="*/ 5829300 w 6178550"/>
              <a:gd name="connsiteY15" fmla="*/ 438150 h 1778000"/>
              <a:gd name="connsiteX16" fmla="*/ 6172200 w 6178550"/>
              <a:gd name="connsiteY16" fmla="*/ 304800 h 1778000"/>
              <a:gd name="connsiteX17" fmla="*/ 6178550 w 6178550"/>
              <a:gd name="connsiteY17" fmla="*/ 0 h 1778000"/>
              <a:gd name="connsiteX18" fmla="*/ 5391147 w 6178550"/>
              <a:gd name="connsiteY18" fmla="*/ 1043033 h 1778000"/>
              <a:gd name="connsiteX19" fmla="*/ 4838697 w 6178550"/>
              <a:gd name="connsiteY19" fmla="*/ 465183 h 1778000"/>
              <a:gd name="connsiteX20" fmla="*/ 4394197 w 6178550"/>
              <a:gd name="connsiteY20" fmla="*/ 617583 h 1778000"/>
              <a:gd name="connsiteX21" fmla="*/ 3917947 w 6178550"/>
              <a:gd name="connsiteY21" fmla="*/ 662033 h 1778000"/>
              <a:gd name="connsiteX22" fmla="*/ 3454397 w 6178550"/>
              <a:gd name="connsiteY22" fmla="*/ 700133 h 1778000"/>
              <a:gd name="connsiteX23" fmla="*/ 2990847 w 6178550"/>
              <a:gd name="connsiteY23" fmla="*/ 642983 h 1778000"/>
              <a:gd name="connsiteX24" fmla="*/ 2635247 w 6178550"/>
              <a:gd name="connsiteY24" fmla="*/ 642983 h 1778000"/>
              <a:gd name="connsiteX25" fmla="*/ 2216147 w 6178550"/>
              <a:gd name="connsiteY25" fmla="*/ 592183 h 1778000"/>
              <a:gd name="connsiteX26" fmla="*/ 1739897 w 6178550"/>
              <a:gd name="connsiteY26" fmla="*/ 630283 h 1778000"/>
              <a:gd name="connsiteX27" fmla="*/ 1308097 w 6178550"/>
              <a:gd name="connsiteY27" fmla="*/ 738233 h 1778000"/>
              <a:gd name="connsiteX28" fmla="*/ 882647 w 6178550"/>
              <a:gd name="connsiteY28" fmla="*/ 1011283 h 1778000"/>
              <a:gd name="connsiteX29" fmla="*/ 450850 w 6178550"/>
              <a:gd name="connsiteY29" fmla="*/ 1371600 h 1778000"/>
              <a:gd name="connsiteX0" fmla="*/ 450850 w 6178550"/>
              <a:gd name="connsiteY0" fmla="*/ 1371600 h 1778000"/>
              <a:gd name="connsiteX1" fmla="*/ 0 w 6178550"/>
              <a:gd name="connsiteY1" fmla="*/ 1778000 h 1778000"/>
              <a:gd name="connsiteX2" fmla="*/ 450850 w 6178550"/>
              <a:gd name="connsiteY2" fmla="*/ 1758950 h 1778000"/>
              <a:gd name="connsiteX3" fmla="*/ 895350 w 6178550"/>
              <a:gd name="connsiteY3" fmla="*/ 1676400 h 1778000"/>
              <a:gd name="connsiteX4" fmla="*/ 1320800 w 6178550"/>
              <a:gd name="connsiteY4" fmla="*/ 1562100 h 1778000"/>
              <a:gd name="connsiteX5" fmla="*/ 1778000 w 6178550"/>
              <a:gd name="connsiteY5" fmla="*/ 1479550 h 1778000"/>
              <a:gd name="connsiteX6" fmla="*/ 2241550 w 6178550"/>
              <a:gd name="connsiteY6" fmla="*/ 1397000 h 1778000"/>
              <a:gd name="connsiteX7" fmla="*/ 2641600 w 6178550"/>
              <a:gd name="connsiteY7" fmla="*/ 1352550 h 1778000"/>
              <a:gd name="connsiteX8" fmla="*/ 3105150 w 6178550"/>
              <a:gd name="connsiteY8" fmla="*/ 1339850 h 1778000"/>
              <a:gd name="connsiteX9" fmla="*/ 3549650 w 6178550"/>
              <a:gd name="connsiteY9" fmla="*/ 1339850 h 1778000"/>
              <a:gd name="connsiteX10" fmla="*/ 3981450 w 6178550"/>
              <a:gd name="connsiteY10" fmla="*/ 1314450 h 1778000"/>
              <a:gd name="connsiteX11" fmla="*/ 4419600 w 6178550"/>
              <a:gd name="connsiteY11" fmla="*/ 1257300 h 1778000"/>
              <a:gd name="connsiteX12" fmla="*/ 4857750 w 6178550"/>
              <a:gd name="connsiteY12" fmla="*/ 1047750 h 1778000"/>
              <a:gd name="connsiteX13" fmla="*/ 5226050 w 6178550"/>
              <a:gd name="connsiteY13" fmla="*/ 812800 h 1778000"/>
              <a:gd name="connsiteX14" fmla="*/ 5556250 w 6178550"/>
              <a:gd name="connsiteY14" fmla="*/ 596900 h 1778000"/>
              <a:gd name="connsiteX15" fmla="*/ 5829300 w 6178550"/>
              <a:gd name="connsiteY15" fmla="*/ 438150 h 1778000"/>
              <a:gd name="connsiteX16" fmla="*/ 6172200 w 6178550"/>
              <a:gd name="connsiteY16" fmla="*/ 304800 h 1778000"/>
              <a:gd name="connsiteX17" fmla="*/ 6178550 w 6178550"/>
              <a:gd name="connsiteY17" fmla="*/ 0 h 1778000"/>
              <a:gd name="connsiteX18" fmla="*/ 5454647 w 6178550"/>
              <a:gd name="connsiteY18" fmla="*/ 350883 h 1778000"/>
              <a:gd name="connsiteX19" fmla="*/ 4838697 w 6178550"/>
              <a:gd name="connsiteY19" fmla="*/ 465183 h 1778000"/>
              <a:gd name="connsiteX20" fmla="*/ 4394197 w 6178550"/>
              <a:gd name="connsiteY20" fmla="*/ 617583 h 1778000"/>
              <a:gd name="connsiteX21" fmla="*/ 3917947 w 6178550"/>
              <a:gd name="connsiteY21" fmla="*/ 662033 h 1778000"/>
              <a:gd name="connsiteX22" fmla="*/ 3454397 w 6178550"/>
              <a:gd name="connsiteY22" fmla="*/ 700133 h 1778000"/>
              <a:gd name="connsiteX23" fmla="*/ 2990847 w 6178550"/>
              <a:gd name="connsiteY23" fmla="*/ 642983 h 1778000"/>
              <a:gd name="connsiteX24" fmla="*/ 2635247 w 6178550"/>
              <a:gd name="connsiteY24" fmla="*/ 642983 h 1778000"/>
              <a:gd name="connsiteX25" fmla="*/ 2216147 w 6178550"/>
              <a:gd name="connsiteY25" fmla="*/ 592183 h 1778000"/>
              <a:gd name="connsiteX26" fmla="*/ 1739897 w 6178550"/>
              <a:gd name="connsiteY26" fmla="*/ 630283 h 1778000"/>
              <a:gd name="connsiteX27" fmla="*/ 1308097 w 6178550"/>
              <a:gd name="connsiteY27" fmla="*/ 738233 h 1778000"/>
              <a:gd name="connsiteX28" fmla="*/ 882647 w 6178550"/>
              <a:gd name="connsiteY28" fmla="*/ 1011283 h 1778000"/>
              <a:gd name="connsiteX29" fmla="*/ 450850 w 6178550"/>
              <a:gd name="connsiteY29" fmla="*/ 1371600 h 1778000"/>
              <a:gd name="connsiteX0" fmla="*/ 450850 w 6178550"/>
              <a:gd name="connsiteY0" fmla="*/ 1371600 h 1778000"/>
              <a:gd name="connsiteX1" fmla="*/ 0 w 6178550"/>
              <a:gd name="connsiteY1" fmla="*/ 1778000 h 1778000"/>
              <a:gd name="connsiteX2" fmla="*/ 450850 w 6178550"/>
              <a:gd name="connsiteY2" fmla="*/ 1758950 h 1778000"/>
              <a:gd name="connsiteX3" fmla="*/ 895350 w 6178550"/>
              <a:gd name="connsiteY3" fmla="*/ 1676400 h 1778000"/>
              <a:gd name="connsiteX4" fmla="*/ 1320800 w 6178550"/>
              <a:gd name="connsiteY4" fmla="*/ 1562100 h 1778000"/>
              <a:gd name="connsiteX5" fmla="*/ 1778000 w 6178550"/>
              <a:gd name="connsiteY5" fmla="*/ 1479550 h 1778000"/>
              <a:gd name="connsiteX6" fmla="*/ 2241550 w 6178550"/>
              <a:gd name="connsiteY6" fmla="*/ 1397000 h 1778000"/>
              <a:gd name="connsiteX7" fmla="*/ 2641600 w 6178550"/>
              <a:gd name="connsiteY7" fmla="*/ 1352550 h 1778000"/>
              <a:gd name="connsiteX8" fmla="*/ 3105150 w 6178550"/>
              <a:gd name="connsiteY8" fmla="*/ 1339850 h 1778000"/>
              <a:gd name="connsiteX9" fmla="*/ 3549650 w 6178550"/>
              <a:gd name="connsiteY9" fmla="*/ 1339850 h 1778000"/>
              <a:gd name="connsiteX10" fmla="*/ 3981450 w 6178550"/>
              <a:gd name="connsiteY10" fmla="*/ 1314450 h 1778000"/>
              <a:gd name="connsiteX11" fmla="*/ 4419600 w 6178550"/>
              <a:gd name="connsiteY11" fmla="*/ 1257300 h 1778000"/>
              <a:gd name="connsiteX12" fmla="*/ 4857750 w 6178550"/>
              <a:gd name="connsiteY12" fmla="*/ 1047750 h 1778000"/>
              <a:gd name="connsiteX13" fmla="*/ 5226050 w 6178550"/>
              <a:gd name="connsiteY13" fmla="*/ 812800 h 1778000"/>
              <a:gd name="connsiteX14" fmla="*/ 5556250 w 6178550"/>
              <a:gd name="connsiteY14" fmla="*/ 596900 h 1778000"/>
              <a:gd name="connsiteX15" fmla="*/ 5829300 w 6178550"/>
              <a:gd name="connsiteY15" fmla="*/ 438150 h 1778000"/>
              <a:gd name="connsiteX16" fmla="*/ 6172200 w 6178550"/>
              <a:gd name="connsiteY16" fmla="*/ 304800 h 1778000"/>
              <a:gd name="connsiteX17" fmla="*/ 6178550 w 6178550"/>
              <a:gd name="connsiteY17" fmla="*/ 0 h 1778000"/>
              <a:gd name="connsiteX18" fmla="*/ 5454647 w 6178550"/>
              <a:gd name="connsiteY18" fmla="*/ 350883 h 1778000"/>
              <a:gd name="connsiteX19" fmla="*/ 4838697 w 6178550"/>
              <a:gd name="connsiteY19" fmla="*/ 465183 h 1778000"/>
              <a:gd name="connsiteX20" fmla="*/ 4394197 w 6178550"/>
              <a:gd name="connsiteY20" fmla="*/ 617583 h 1778000"/>
              <a:gd name="connsiteX21" fmla="*/ 3917947 w 6178550"/>
              <a:gd name="connsiteY21" fmla="*/ 662033 h 1778000"/>
              <a:gd name="connsiteX22" fmla="*/ 3454397 w 6178550"/>
              <a:gd name="connsiteY22" fmla="*/ 700133 h 1778000"/>
              <a:gd name="connsiteX23" fmla="*/ 2990847 w 6178550"/>
              <a:gd name="connsiteY23" fmla="*/ 642983 h 1778000"/>
              <a:gd name="connsiteX24" fmla="*/ 2635247 w 6178550"/>
              <a:gd name="connsiteY24" fmla="*/ 642983 h 1778000"/>
              <a:gd name="connsiteX25" fmla="*/ 2216147 w 6178550"/>
              <a:gd name="connsiteY25" fmla="*/ 592183 h 1778000"/>
              <a:gd name="connsiteX26" fmla="*/ 1739897 w 6178550"/>
              <a:gd name="connsiteY26" fmla="*/ 630283 h 1778000"/>
              <a:gd name="connsiteX27" fmla="*/ 1308097 w 6178550"/>
              <a:gd name="connsiteY27" fmla="*/ 738233 h 1778000"/>
              <a:gd name="connsiteX28" fmla="*/ 882647 w 6178550"/>
              <a:gd name="connsiteY28" fmla="*/ 1011283 h 1778000"/>
              <a:gd name="connsiteX29" fmla="*/ 450850 w 6178550"/>
              <a:gd name="connsiteY29" fmla="*/ 1371600 h 1778000"/>
              <a:gd name="connsiteX0" fmla="*/ 450850 w 6178550"/>
              <a:gd name="connsiteY0" fmla="*/ 1371600 h 1778000"/>
              <a:gd name="connsiteX1" fmla="*/ 0 w 6178550"/>
              <a:gd name="connsiteY1" fmla="*/ 1778000 h 1778000"/>
              <a:gd name="connsiteX2" fmla="*/ 450850 w 6178550"/>
              <a:gd name="connsiteY2" fmla="*/ 1758950 h 1778000"/>
              <a:gd name="connsiteX3" fmla="*/ 895350 w 6178550"/>
              <a:gd name="connsiteY3" fmla="*/ 1676400 h 1778000"/>
              <a:gd name="connsiteX4" fmla="*/ 1320800 w 6178550"/>
              <a:gd name="connsiteY4" fmla="*/ 1562100 h 1778000"/>
              <a:gd name="connsiteX5" fmla="*/ 1778000 w 6178550"/>
              <a:gd name="connsiteY5" fmla="*/ 1479550 h 1778000"/>
              <a:gd name="connsiteX6" fmla="*/ 2241550 w 6178550"/>
              <a:gd name="connsiteY6" fmla="*/ 1397000 h 1778000"/>
              <a:gd name="connsiteX7" fmla="*/ 2641600 w 6178550"/>
              <a:gd name="connsiteY7" fmla="*/ 1352550 h 1778000"/>
              <a:gd name="connsiteX8" fmla="*/ 3105150 w 6178550"/>
              <a:gd name="connsiteY8" fmla="*/ 1339850 h 1778000"/>
              <a:gd name="connsiteX9" fmla="*/ 3549650 w 6178550"/>
              <a:gd name="connsiteY9" fmla="*/ 1339850 h 1778000"/>
              <a:gd name="connsiteX10" fmla="*/ 3981450 w 6178550"/>
              <a:gd name="connsiteY10" fmla="*/ 1314450 h 1778000"/>
              <a:gd name="connsiteX11" fmla="*/ 4419600 w 6178550"/>
              <a:gd name="connsiteY11" fmla="*/ 1257300 h 1778000"/>
              <a:gd name="connsiteX12" fmla="*/ 4857750 w 6178550"/>
              <a:gd name="connsiteY12" fmla="*/ 1047750 h 1778000"/>
              <a:gd name="connsiteX13" fmla="*/ 5226050 w 6178550"/>
              <a:gd name="connsiteY13" fmla="*/ 812800 h 1778000"/>
              <a:gd name="connsiteX14" fmla="*/ 5556250 w 6178550"/>
              <a:gd name="connsiteY14" fmla="*/ 596900 h 1778000"/>
              <a:gd name="connsiteX15" fmla="*/ 5829300 w 6178550"/>
              <a:gd name="connsiteY15" fmla="*/ 438150 h 1778000"/>
              <a:gd name="connsiteX16" fmla="*/ 6172200 w 6178550"/>
              <a:gd name="connsiteY16" fmla="*/ 304800 h 1778000"/>
              <a:gd name="connsiteX17" fmla="*/ 6178550 w 6178550"/>
              <a:gd name="connsiteY17" fmla="*/ 0 h 1778000"/>
              <a:gd name="connsiteX18" fmla="*/ 5734047 w 6178550"/>
              <a:gd name="connsiteY18" fmla="*/ 71483 h 1778000"/>
              <a:gd name="connsiteX19" fmla="*/ 5454647 w 6178550"/>
              <a:gd name="connsiteY19" fmla="*/ 350883 h 1778000"/>
              <a:gd name="connsiteX20" fmla="*/ 4838697 w 6178550"/>
              <a:gd name="connsiteY20" fmla="*/ 465183 h 1778000"/>
              <a:gd name="connsiteX21" fmla="*/ 4394197 w 6178550"/>
              <a:gd name="connsiteY21" fmla="*/ 617583 h 1778000"/>
              <a:gd name="connsiteX22" fmla="*/ 3917947 w 6178550"/>
              <a:gd name="connsiteY22" fmla="*/ 662033 h 1778000"/>
              <a:gd name="connsiteX23" fmla="*/ 3454397 w 6178550"/>
              <a:gd name="connsiteY23" fmla="*/ 700133 h 1778000"/>
              <a:gd name="connsiteX24" fmla="*/ 2990847 w 6178550"/>
              <a:gd name="connsiteY24" fmla="*/ 642983 h 1778000"/>
              <a:gd name="connsiteX25" fmla="*/ 2635247 w 6178550"/>
              <a:gd name="connsiteY25" fmla="*/ 642983 h 1778000"/>
              <a:gd name="connsiteX26" fmla="*/ 2216147 w 6178550"/>
              <a:gd name="connsiteY26" fmla="*/ 592183 h 1778000"/>
              <a:gd name="connsiteX27" fmla="*/ 1739897 w 6178550"/>
              <a:gd name="connsiteY27" fmla="*/ 630283 h 1778000"/>
              <a:gd name="connsiteX28" fmla="*/ 1308097 w 6178550"/>
              <a:gd name="connsiteY28" fmla="*/ 738233 h 1778000"/>
              <a:gd name="connsiteX29" fmla="*/ 882647 w 6178550"/>
              <a:gd name="connsiteY29" fmla="*/ 1011283 h 1778000"/>
              <a:gd name="connsiteX30" fmla="*/ 450850 w 6178550"/>
              <a:gd name="connsiteY30" fmla="*/ 1371600 h 1778000"/>
              <a:gd name="connsiteX0" fmla="*/ 450850 w 6178550"/>
              <a:gd name="connsiteY0" fmla="*/ 1371600 h 1778000"/>
              <a:gd name="connsiteX1" fmla="*/ 0 w 6178550"/>
              <a:gd name="connsiteY1" fmla="*/ 1778000 h 1778000"/>
              <a:gd name="connsiteX2" fmla="*/ 450850 w 6178550"/>
              <a:gd name="connsiteY2" fmla="*/ 1758950 h 1778000"/>
              <a:gd name="connsiteX3" fmla="*/ 895350 w 6178550"/>
              <a:gd name="connsiteY3" fmla="*/ 1676400 h 1778000"/>
              <a:gd name="connsiteX4" fmla="*/ 1320800 w 6178550"/>
              <a:gd name="connsiteY4" fmla="*/ 1562100 h 1778000"/>
              <a:gd name="connsiteX5" fmla="*/ 1778000 w 6178550"/>
              <a:gd name="connsiteY5" fmla="*/ 1479550 h 1778000"/>
              <a:gd name="connsiteX6" fmla="*/ 2241550 w 6178550"/>
              <a:gd name="connsiteY6" fmla="*/ 1397000 h 1778000"/>
              <a:gd name="connsiteX7" fmla="*/ 2641600 w 6178550"/>
              <a:gd name="connsiteY7" fmla="*/ 1352550 h 1778000"/>
              <a:gd name="connsiteX8" fmla="*/ 3105150 w 6178550"/>
              <a:gd name="connsiteY8" fmla="*/ 1339850 h 1778000"/>
              <a:gd name="connsiteX9" fmla="*/ 3549650 w 6178550"/>
              <a:gd name="connsiteY9" fmla="*/ 1339850 h 1778000"/>
              <a:gd name="connsiteX10" fmla="*/ 3981450 w 6178550"/>
              <a:gd name="connsiteY10" fmla="*/ 1314450 h 1778000"/>
              <a:gd name="connsiteX11" fmla="*/ 4419600 w 6178550"/>
              <a:gd name="connsiteY11" fmla="*/ 1257300 h 1778000"/>
              <a:gd name="connsiteX12" fmla="*/ 4857750 w 6178550"/>
              <a:gd name="connsiteY12" fmla="*/ 1047750 h 1778000"/>
              <a:gd name="connsiteX13" fmla="*/ 5226050 w 6178550"/>
              <a:gd name="connsiteY13" fmla="*/ 812800 h 1778000"/>
              <a:gd name="connsiteX14" fmla="*/ 5556250 w 6178550"/>
              <a:gd name="connsiteY14" fmla="*/ 596900 h 1778000"/>
              <a:gd name="connsiteX15" fmla="*/ 5829300 w 6178550"/>
              <a:gd name="connsiteY15" fmla="*/ 438150 h 1778000"/>
              <a:gd name="connsiteX16" fmla="*/ 6172200 w 6178550"/>
              <a:gd name="connsiteY16" fmla="*/ 304800 h 1778000"/>
              <a:gd name="connsiteX17" fmla="*/ 6178550 w 6178550"/>
              <a:gd name="connsiteY17" fmla="*/ 0 h 1778000"/>
              <a:gd name="connsiteX18" fmla="*/ 5734047 w 6178550"/>
              <a:gd name="connsiteY18" fmla="*/ 71483 h 1778000"/>
              <a:gd name="connsiteX19" fmla="*/ 5454647 w 6178550"/>
              <a:gd name="connsiteY19" fmla="*/ 350883 h 1778000"/>
              <a:gd name="connsiteX20" fmla="*/ 4838697 w 6178550"/>
              <a:gd name="connsiteY20" fmla="*/ 465183 h 1778000"/>
              <a:gd name="connsiteX21" fmla="*/ 4394197 w 6178550"/>
              <a:gd name="connsiteY21" fmla="*/ 617583 h 1778000"/>
              <a:gd name="connsiteX22" fmla="*/ 3917947 w 6178550"/>
              <a:gd name="connsiteY22" fmla="*/ 662033 h 1778000"/>
              <a:gd name="connsiteX23" fmla="*/ 3454397 w 6178550"/>
              <a:gd name="connsiteY23" fmla="*/ 700133 h 1778000"/>
              <a:gd name="connsiteX24" fmla="*/ 2990847 w 6178550"/>
              <a:gd name="connsiteY24" fmla="*/ 642983 h 1778000"/>
              <a:gd name="connsiteX25" fmla="*/ 2635247 w 6178550"/>
              <a:gd name="connsiteY25" fmla="*/ 642983 h 1778000"/>
              <a:gd name="connsiteX26" fmla="*/ 2216147 w 6178550"/>
              <a:gd name="connsiteY26" fmla="*/ 592183 h 1778000"/>
              <a:gd name="connsiteX27" fmla="*/ 1739897 w 6178550"/>
              <a:gd name="connsiteY27" fmla="*/ 630283 h 1778000"/>
              <a:gd name="connsiteX28" fmla="*/ 1308097 w 6178550"/>
              <a:gd name="connsiteY28" fmla="*/ 738233 h 1778000"/>
              <a:gd name="connsiteX29" fmla="*/ 882647 w 6178550"/>
              <a:gd name="connsiteY29" fmla="*/ 1011283 h 1778000"/>
              <a:gd name="connsiteX30" fmla="*/ 450850 w 6178550"/>
              <a:gd name="connsiteY30" fmla="*/ 1371600 h 1778000"/>
              <a:gd name="connsiteX0" fmla="*/ 450850 w 6178550"/>
              <a:gd name="connsiteY0" fmla="*/ 1371600 h 1778000"/>
              <a:gd name="connsiteX1" fmla="*/ 0 w 6178550"/>
              <a:gd name="connsiteY1" fmla="*/ 1778000 h 1778000"/>
              <a:gd name="connsiteX2" fmla="*/ 450850 w 6178550"/>
              <a:gd name="connsiteY2" fmla="*/ 1758950 h 1778000"/>
              <a:gd name="connsiteX3" fmla="*/ 895350 w 6178550"/>
              <a:gd name="connsiteY3" fmla="*/ 1676400 h 1778000"/>
              <a:gd name="connsiteX4" fmla="*/ 1320800 w 6178550"/>
              <a:gd name="connsiteY4" fmla="*/ 1562100 h 1778000"/>
              <a:gd name="connsiteX5" fmla="*/ 1778000 w 6178550"/>
              <a:gd name="connsiteY5" fmla="*/ 1479550 h 1778000"/>
              <a:gd name="connsiteX6" fmla="*/ 2241550 w 6178550"/>
              <a:gd name="connsiteY6" fmla="*/ 1397000 h 1778000"/>
              <a:gd name="connsiteX7" fmla="*/ 2641600 w 6178550"/>
              <a:gd name="connsiteY7" fmla="*/ 1352550 h 1778000"/>
              <a:gd name="connsiteX8" fmla="*/ 3105150 w 6178550"/>
              <a:gd name="connsiteY8" fmla="*/ 1339850 h 1778000"/>
              <a:gd name="connsiteX9" fmla="*/ 3549650 w 6178550"/>
              <a:gd name="connsiteY9" fmla="*/ 1339850 h 1778000"/>
              <a:gd name="connsiteX10" fmla="*/ 3981450 w 6178550"/>
              <a:gd name="connsiteY10" fmla="*/ 1314450 h 1778000"/>
              <a:gd name="connsiteX11" fmla="*/ 4419600 w 6178550"/>
              <a:gd name="connsiteY11" fmla="*/ 1257300 h 1778000"/>
              <a:gd name="connsiteX12" fmla="*/ 4857750 w 6178550"/>
              <a:gd name="connsiteY12" fmla="*/ 1047750 h 1778000"/>
              <a:gd name="connsiteX13" fmla="*/ 5226050 w 6178550"/>
              <a:gd name="connsiteY13" fmla="*/ 812800 h 1778000"/>
              <a:gd name="connsiteX14" fmla="*/ 5556250 w 6178550"/>
              <a:gd name="connsiteY14" fmla="*/ 596900 h 1778000"/>
              <a:gd name="connsiteX15" fmla="*/ 5829300 w 6178550"/>
              <a:gd name="connsiteY15" fmla="*/ 438150 h 1778000"/>
              <a:gd name="connsiteX16" fmla="*/ 6172200 w 6178550"/>
              <a:gd name="connsiteY16" fmla="*/ 304800 h 1778000"/>
              <a:gd name="connsiteX17" fmla="*/ 6178550 w 6178550"/>
              <a:gd name="connsiteY17" fmla="*/ 0 h 1778000"/>
              <a:gd name="connsiteX18" fmla="*/ 5734047 w 6178550"/>
              <a:gd name="connsiteY18" fmla="*/ 71483 h 1778000"/>
              <a:gd name="connsiteX19" fmla="*/ 5283197 w 6178550"/>
              <a:gd name="connsiteY19" fmla="*/ 141333 h 1778000"/>
              <a:gd name="connsiteX20" fmla="*/ 4838697 w 6178550"/>
              <a:gd name="connsiteY20" fmla="*/ 465183 h 1778000"/>
              <a:gd name="connsiteX21" fmla="*/ 4394197 w 6178550"/>
              <a:gd name="connsiteY21" fmla="*/ 617583 h 1778000"/>
              <a:gd name="connsiteX22" fmla="*/ 3917947 w 6178550"/>
              <a:gd name="connsiteY22" fmla="*/ 662033 h 1778000"/>
              <a:gd name="connsiteX23" fmla="*/ 3454397 w 6178550"/>
              <a:gd name="connsiteY23" fmla="*/ 700133 h 1778000"/>
              <a:gd name="connsiteX24" fmla="*/ 2990847 w 6178550"/>
              <a:gd name="connsiteY24" fmla="*/ 642983 h 1778000"/>
              <a:gd name="connsiteX25" fmla="*/ 2635247 w 6178550"/>
              <a:gd name="connsiteY25" fmla="*/ 642983 h 1778000"/>
              <a:gd name="connsiteX26" fmla="*/ 2216147 w 6178550"/>
              <a:gd name="connsiteY26" fmla="*/ 592183 h 1778000"/>
              <a:gd name="connsiteX27" fmla="*/ 1739897 w 6178550"/>
              <a:gd name="connsiteY27" fmla="*/ 630283 h 1778000"/>
              <a:gd name="connsiteX28" fmla="*/ 1308097 w 6178550"/>
              <a:gd name="connsiteY28" fmla="*/ 738233 h 1778000"/>
              <a:gd name="connsiteX29" fmla="*/ 882647 w 6178550"/>
              <a:gd name="connsiteY29" fmla="*/ 1011283 h 1778000"/>
              <a:gd name="connsiteX30" fmla="*/ 450850 w 6178550"/>
              <a:gd name="connsiteY30" fmla="*/ 1371600 h 1778000"/>
              <a:gd name="connsiteX0" fmla="*/ 450850 w 6178550"/>
              <a:gd name="connsiteY0" fmla="*/ 1371600 h 1778000"/>
              <a:gd name="connsiteX1" fmla="*/ 0 w 6178550"/>
              <a:gd name="connsiteY1" fmla="*/ 1778000 h 1778000"/>
              <a:gd name="connsiteX2" fmla="*/ 450850 w 6178550"/>
              <a:gd name="connsiteY2" fmla="*/ 1758950 h 1778000"/>
              <a:gd name="connsiteX3" fmla="*/ 895350 w 6178550"/>
              <a:gd name="connsiteY3" fmla="*/ 1676400 h 1778000"/>
              <a:gd name="connsiteX4" fmla="*/ 1320800 w 6178550"/>
              <a:gd name="connsiteY4" fmla="*/ 1562100 h 1778000"/>
              <a:gd name="connsiteX5" fmla="*/ 1778000 w 6178550"/>
              <a:gd name="connsiteY5" fmla="*/ 1479550 h 1778000"/>
              <a:gd name="connsiteX6" fmla="*/ 2241550 w 6178550"/>
              <a:gd name="connsiteY6" fmla="*/ 1397000 h 1778000"/>
              <a:gd name="connsiteX7" fmla="*/ 2641600 w 6178550"/>
              <a:gd name="connsiteY7" fmla="*/ 1352550 h 1778000"/>
              <a:gd name="connsiteX8" fmla="*/ 3105150 w 6178550"/>
              <a:gd name="connsiteY8" fmla="*/ 1339850 h 1778000"/>
              <a:gd name="connsiteX9" fmla="*/ 3549650 w 6178550"/>
              <a:gd name="connsiteY9" fmla="*/ 1339850 h 1778000"/>
              <a:gd name="connsiteX10" fmla="*/ 3981450 w 6178550"/>
              <a:gd name="connsiteY10" fmla="*/ 1314450 h 1778000"/>
              <a:gd name="connsiteX11" fmla="*/ 4419600 w 6178550"/>
              <a:gd name="connsiteY11" fmla="*/ 1257300 h 1778000"/>
              <a:gd name="connsiteX12" fmla="*/ 4857750 w 6178550"/>
              <a:gd name="connsiteY12" fmla="*/ 1047750 h 1778000"/>
              <a:gd name="connsiteX13" fmla="*/ 5226050 w 6178550"/>
              <a:gd name="connsiteY13" fmla="*/ 812800 h 1778000"/>
              <a:gd name="connsiteX14" fmla="*/ 5556250 w 6178550"/>
              <a:gd name="connsiteY14" fmla="*/ 596900 h 1778000"/>
              <a:gd name="connsiteX15" fmla="*/ 5829300 w 6178550"/>
              <a:gd name="connsiteY15" fmla="*/ 438150 h 1778000"/>
              <a:gd name="connsiteX16" fmla="*/ 6172200 w 6178550"/>
              <a:gd name="connsiteY16" fmla="*/ 304800 h 1778000"/>
              <a:gd name="connsiteX17" fmla="*/ 6178550 w 6178550"/>
              <a:gd name="connsiteY17" fmla="*/ 0 h 1778000"/>
              <a:gd name="connsiteX18" fmla="*/ 5734047 w 6178550"/>
              <a:gd name="connsiteY18" fmla="*/ 71483 h 1778000"/>
              <a:gd name="connsiteX19" fmla="*/ 5283197 w 6178550"/>
              <a:gd name="connsiteY19" fmla="*/ 141333 h 1778000"/>
              <a:gd name="connsiteX20" fmla="*/ 4838697 w 6178550"/>
              <a:gd name="connsiteY20" fmla="*/ 465183 h 1778000"/>
              <a:gd name="connsiteX21" fmla="*/ 4394197 w 6178550"/>
              <a:gd name="connsiteY21" fmla="*/ 617583 h 1778000"/>
              <a:gd name="connsiteX22" fmla="*/ 3917947 w 6178550"/>
              <a:gd name="connsiteY22" fmla="*/ 662033 h 1778000"/>
              <a:gd name="connsiteX23" fmla="*/ 3454397 w 6178550"/>
              <a:gd name="connsiteY23" fmla="*/ 700133 h 1778000"/>
              <a:gd name="connsiteX24" fmla="*/ 2990847 w 6178550"/>
              <a:gd name="connsiteY24" fmla="*/ 642983 h 1778000"/>
              <a:gd name="connsiteX25" fmla="*/ 2635247 w 6178550"/>
              <a:gd name="connsiteY25" fmla="*/ 642983 h 1778000"/>
              <a:gd name="connsiteX26" fmla="*/ 2216147 w 6178550"/>
              <a:gd name="connsiteY26" fmla="*/ 592183 h 1778000"/>
              <a:gd name="connsiteX27" fmla="*/ 1739897 w 6178550"/>
              <a:gd name="connsiteY27" fmla="*/ 630283 h 1778000"/>
              <a:gd name="connsiteX28" fmla="*/ 1308097 w 6178550"/>
              <a:gd name="connsiteY28" fmla="*/ 738233 h 1778000"/>
              <a:gd name="connsiteX29" fmla="*/ 882647 w 6178550"/>
              <a:gd name="connsiteY29" fmla="*/ 1011283 h 1778000"/>
              <a:gd name="connsiteX30" fmla="*/ 450850 w 6178550"/>
              <a:gd name="connsiteY30" fmla="*/ 1371600 h 1778000"/>
              <a:gd name="connsiteX0" fmla="*/ 450850 w 6178550"/>
              <a:gd name="connsiteY0" fmla="*/ 1371600 h 1778000"/>
              <a:gd name="connsiteX1" fmla="*/ 0 w 6178550"/>
              <a:gd name="connsiteY1" fmla="*/ 1778000 h 1778000"/>
              <a:gd name="connsiteX2" fmla="*/ 450850 w 6178550"/>
              <a:gd name="connsiteY2" fmla="*/ 1758950 h 1778000"/>
              <a:gd name="connsiteX3" fmla="*/ 895350 w 6178550"/>
              <a:gd name="connsiteY3" fmla="*/ 1676400 h 1778000"/>
              <a:gd name="connsiteX4" fmla="*/ 1320800 w 6178550"/>
              <a:gd name="connsiteY4" fmla="*/ 1562100 h 1778000"/>
              <a:gd name="connsiteX5" fmla="*/ 1778000 w 6178550"/>
              <a:gd name="connsiteY5" fmla="*/ 1479550 h 1778000"/>
              <a:gd name="connsiteX6" fmla="*/ 2241550 w 6178550"/>
              <a:gd name="connsiteY6" fmla="*/ 1397000 h 1778000"/>
              <a:gd name="connsiteX7" fmla="*/ 2641600 w 6178550"/>
              <a:gd name="connsiteY7" fmla="*/ 1352550 h 1778000"/>
              <a:gd name="connsiteX8" fmla="*/ 3105150 w 6178550"/>
              <a:gd name="connsiteY8" fmla="*/ 1339850 h 1778000"/>
              <a:gd name="connsiteX9" fmla="*/ 3549650 w 6178550"/>
              <a:gd name="connsiteY9" fmla="*/ 1339850 h 1778000"/>
              <a:gd name="connsiteX10" fmla="*/ 3981450 w 6178550"/>
              <a:gd name="connsiteY10" fmla="*/ 1314450 h 1778000"/>
              <a:gd name="connsiteX11" fmla="*/ 4419600 w 6178550"/>
              <a:gd name="connsiteY11" fmla="*/ 1257300 h 1778000"/>
              <a:gd name="connsiteX12" fmla="*/ 4857750 w 6178550"/>
              <a:gd name="connsiteY12" fmla="*/ 1047750 h 1778000"/>
              <a:gd name="connsiteX13" fmla="*/ 5226050 w 6178550"/>
              <a:gd name="connsiteY13" fmla="*/ 812800 h 1778000"/>
              <a:gd name="connsiteX14" fmla="*/ 5556250 w 6178550"/>
              <a:gd name="connsiteY14" fmla="*/ 596900 h 1778000"/>
              <a:gd name="connsiteX15" fmla="*/ 5829300 w 6178550"/>
              <a:gd name="connsiteY15" fmla="*/ 438150 h 1778000"/>
              <a:gd name="connsiteX16" fmla="*/ 6172200 w 6178550"/>
              <a:gd name="connsiteY16" fmla="*/ 304800 h 1778000"/>
              <a:gd name="connsiteX17" fmla="*/ 6178550 w 6178550"/>
              <a:gd name="connsiteY17" fmla="*/ 0 h 1778000"/>
              <a:gd name="connsiteX18" fmla="*/ 5734047 w 6178550"/>
              <a:gd name="connsiteY18" fmla="*/ 71483 h 1778000"/>
              <a:gd name="connsiteX19" fmla="*/ 5283197 w 6178550"/>
              <a:gd name="connsiteY19" fmla="*/ 141333 h 1778000"/>
              <a:gd name="connsiteX20" fmla="*/ 4838697 w 6178550"/>
              <a:gd name="connsiteY20" fmla="*/ 465183 h 1778000"/>
              <a:gd name="connsiteX21" fmla="*/ 4394197 w 6178550"/>
              <a:gd name="connsiteY21" fmla="*/ 617583 h 1778000"/>
              <a:gd name="connsiteX22" fmla="*/ 3917947 w 6178550"/>
              <a:gd name="connsiteY22" fmla="*/ 662033 h 1778000"/>
              <a:gd name="connsiteX23" fmla="*/ 3454397 w 6178550"/>
              <a:gd name="connsiteY23" fmla="*/ 700133 h 1778000"/>
              <a:gd name="connsiteX24" fmla="*/ 2990847 w 6178550"/>
              <a:gd name="connsiteY24" fmla="*/ 642983 h 1778000"/>
              <a:gd name="connsiteX25" fmla="*/ 2635247 w 6178550"/>
              <a:gd name="connsiteY25" fmla="*/ 642983 h 1778000"/>
              <a:gd name="connsiteX26" fmla="*/ 2216147 w 6178550"/>
              <a:gd name="connsiteY26" fmla="*/ 592183 h 1778000"/>
              <a:gd name="connsiteX27" fmla="*/ 1739897 w 6178550"/>
              <a:gd name="connsiteY27" fmla="*/ 630283 h 1778000"/>
              <a:gd name="connsiteX28" fmla="*/ 1308097 w 6178550"/>
              <a:gd name="connsiteY28" fmla="*/ 738233 h 1778000"/>
              <a:gd name="connsiteX29" fmla="*/ 882647 w 6178550"/>
              <a:gd name="connsiteY29" fmla="*/ 1011283 h 1778000"/>
              <a:gd name="connsiteX30" fmla="*/ 450850 w 6178550"/>
              <a:gd name="connsiteY30" fmla="*/ 1371600 h 1778000"/>
              <a:gd name="connsiteX0" fmla="*/ 450850 w 6178550"/>
              <a:gd name="connsiteY0" fmla="*/ 1371600 h 1778000"/>
              <a:gd name="connsiteX1" fmla="*/ 0 w 6178550"/>
              <a:gd name="connsiteY1" fmla="*/ 1778000 h 1778000"/>
              <a:gd name="connsiteX2" fmla="*/ 450850 w 6178550"/>
              <a:gd name="connsiteY2" fmla="*/ 1758950 h 1778000"/>
              <a:gd name="connsiteX3" fmla="*/ 895350 w 6178550"/>
              <a:gd name="connsiteY3" fmla="*/ 1676400 h 1778000"/>
              <a:gd name="connsiteX4" fmla="*/ 1320800 w 6178550"/>
              <a:gd name="connsiteY4" fmla="*/ 1562100 h 1778000"/>
              <a:gd name="connsiteX5" fmla="*/ 1778000 w 6178550"/>
              <a:gd name="connsiteY5" fmla="*/ 1479550 h 1778000"/>
              <a:gd name="connsiteX6" fmla="*/ 2241550 w 6178550"/>
              <a:gd name="connsiteY6" fmla="*/ 1397000 h 1778000"/>
              <a:gd name="connsiteX7" fmla="*/ 2641600 w 6178550"/>
              <a:gd name="connsiteY7" fmla="*/ 1352550 h 1778000"/>
              <a:gd name="connsiteX8" fmla="*/ 3105150 w 6178550"/>
              <a:gd name="connsiteY8" fmla="*/ 1339850 h 1778000"/>
              <a:gd name="connsiteX9" fmla="*/ 3549650 w 6178550"/>
              <a:gd name="connsiteY9" fmla="*/ 1339850 h 1778000"/>
              <a:gd name="connsiteX10" fmla="*/ 3981450 w 6178550"/>
              <a:gd name="connsiteY10" fmla="*/ 1314450 h 1778000"/>
              <a:gd name="connsiteX11" fmla="*/ 4419600 w 6178550"/>
              <a:gd name="connsiteY11" fmla="*/ 1257300 h 1778000"/>
              <a:gd name="connsiteX12" fmla="*/ 4857750 w 6178550"/>
              <a:gd name="connsiteY12" fmla="*/ 1047750 h 1778000"/>
              <a:gd name="connsiteX13" fmla="*/ 5226050 w 6178550"/>
              <a:gd name="connsiteY13" fmla="*/ 812800 h 1778000"/>
              <a:gd name="connsiteX14" fmla="*/ 5556250 w 6178550"/>
              <a:gd name="connsiteY14" fmla="*/ 596900 h 1778000"/>
              <a:gd name="connsiteX15" fmla="*/ 5829300 w 6178550"/>
              <a:gd name="connsiteY15" fmla="*/ 438150 h 1778000"/>
              <a:gd name="connsiteX16" fmla="*/ 6172200 w 6178550"/>
              <a:gd name="connsiteY16" fmla="*/ 304800 h 1778000"/>
              <a:gd name="connsiteX17" fmla="*/ 6178550 w 6178550"/>
              <a:gd name="connsiteY17" fmla="*/ 0 h 1778000"/>
              <a:gd name="connsiteX18" fmla="*/ 5734047 w 6178550"/>
              <a:gd name="connsiteY18" fmla="*/ 71483 h 1778000"/>
              <a:gd name="connsiteX19" fmla="*/ 5283197 w 6178550"/>
              <a:gd name="connsiteY19" fmla="*/ 141333 h 1778000"/>
              <a:gd name="connsiteX20" fmla="*/ 4838697 w 6178550"/>
              <a:gd name="connsiteY20" fmla="*/ 465183 h 1778000"/>
              <a:gd name="connsiteX21" fmla="*/ 4394197 w 6178550"/>
              <a:gd name="connsiteY21" fmla="*/ 617583 h 1778000"/>
              <a:gd name="connsiteX22" fmla="*/ 3917947 w 6178550"/>
              <a:gd name="connsiteY22" fmla="*/ 662033 h 1778000"/>
              <a:gd name="connsiteX23" fmla="*/ 3454397 w 6178550"/>
              <a:gd name="connsiteY23" fmla="*/ 700133 h 1778000"/>
              <a:gd name="connsiteX24" fmla="*/ 2990847 w 6178550"/>
              <a:gd name="connsiteY24" fmla="*/ 642983 h 1778000"/>
              <a:gd name="connsiteX25" fmla="*/ 2635247 w 6178550"/>
              <a:gd name="connsiteY25" fmla="*/ 642983 h 1778000"/>
              <a:gd name="connsiteX26" fmla="*/ 2216147 w 6178550"/>
              <a:gd name="connsiteY26" fmla="*/ 592183 h 1778000"/>
              <a:gd name="connsiteX27" fmla="*/ 1739897 w 6178550"/>
              <a:gd name="connsiteY27" fmla="*/ 630283 h 1778000"/>
              <a:gd name="connsiteX28" fmla="*/ 1308097 w 6178550"/>
              <a:gd name="connsiteY28" fmla="*/ 738233 h 1778000"/>
              <a:gd name="connsiteX29" fmla="*/ 882647 w 6178550"/>
              <a:gd name="connsiteY29" fmla="*/ 1011283 h 1778000"/>
              <a:gd name="connsiteX30" fmla="*/ 450850 w 6178550"/>
              <a:gd name="connsiteY30" fmla="*/ 1371600 h 1778000"/>
              <a:gd name="connsiteX0" fmla="*/ 450850 w 6178550"/>
              <a:gd name="connsiteY0" fmla="*/ 1371600 h 1778000"/>
              <a:gd name="connsiteX1" fmla="*/ 0 w 6178550"/>
              <a:gd name="connsiteY1" fmla="*/ 1778000 h 1778000"/>
              <a:gd name="connsiteX2" fmla="*/ 450850 w 6178550"/>
              <a:gd name="connsiteY2" fmla="*/ 1758950 h 1778000"/>
              <a:gd name="connsiteX3" fmla="*/ 895350 w 6178550"/>
              <a:gd name="connsiteY3" fmla="*/ 1676400 h 1778000"/>
              <a:gd name="connsiteX4" fmla="*/ 1320800 w 6178550"/>
              <a:gd name="connsiteY4" fmla="*/ 1562100 h 1778000"/>
              <a:gd name="connsiteX5" fmla="*/ 1778000 w 6178550"/>
              <a:gd name="connsiteY5" fmla="*/ 1479550 h 1778000"/>
              <a:gd name="connsiteX6" fmla="*/ 2241550 w 6178550"/>
              <a:gd name="connsiteY6" fmla="*/ 1397000 h 1778000"/>
              <a:gd name="connsiteX7" fmla="*/ 2641600 w 6178550"/>
              <a:gd name="connsiteY7" fmla="*/ 1352550 h 1778000"/>
              <a:gd name="connsiteX8" fmla="*/ 3105150 w 6178550"/>
              <a:gd name="connsiteY8" fmla="*/ 1339850 h 1778000"/>
              <a:gd name="connsiteX9" fmla="*/ 3549650 w 6178550"/>
              <a:gd name="connsiteY9" fmla="*/ 1339850 h 1778000"/>
              <a:gd name="connsiteX10" fmla="*/ 3981450 w 6178550"/>
              <a:gd name="connsiteY10" fmla="*/ 1314450 h 1778000"/>
              <a:gd name="connsiteX11" fmla="*/ 4419600 w 6178550"/>
              <a:gd name="connsiteY11" fmla="*/ 1257300 h 1778000"/>
              <a:gd name="connsiteX12" fmla="*/ 4857750 w 6178550"/>
              <a:gd name="connsiteY12" fmla="*/ 1047750 h 1778000"/>
              <a:gd name="connsiteX13" fmla="*/ 5226050 w 6178550"/>
              <a:gd name="connsiteY13" fmla="*/ 812800 h 1778000"/>
              <a:gd name="connsiteX14" fmla="*/ 5556250 w 6178550"/>
              <a:gd name="connsiteY14" fmla="*/ 596900 h 1778000"/>
              <a:gd name="connsiteX15" fmla="*/ 5829300 w 6178550"/>
              <a:gd name="connsiteY15" fmla="*/ 438150 h 1778000"/>
              <a:gd name="connsiteX16" fmla="*/ 6172200 w 6178550"/>
              <a:gd name="connsiteY16" fmla="*/ 304800 h 1778000"/>
              <a:gd name="connsiteX17" fmla="*/ 6178550 w 6178550"/>
              <a:gd name="connsiteY17" fmla="*/ 0 h 1778000"/>
              <a:gd name="connsiteX18" fmla="*/ 5734047 w 6178550"/>
              <a:gd name="connsiteY18" fmla="*/ 71483 h 1778000"/>
              <a:gd name="connsiteX19" fmla="*/ 5283197 w 6178550"/>
              <a:gd name="connsiteY19" fmla="*/ 141333 h 1778000"/>
              <a:gd name="connsiteX20" fmla="*/ 4838697 w 6178550"/>
              <a:gd name="connsiteY20" fmla="*/ 465183 h 1778000"/>
              <a:gd name="connsiteX21" fmla="*/ 4394197 w 6178550"/>
              <a:gd name="connsiteY21" fmla="*/ 617583 h 1778000"/>
              <a:gd name="connsiteX22" fmla="*/ 3917947 w 6178550"/>
              <a:gd name="connsiteY22" fmla="*/ 662033 h 1778000"/>
              <a:gd name="connsiteX23" fmla="*/ 3454397 w 6178550"/>
              <a:gd name="connsiteY23" fmla="*/ 700133 h 1778000"/>
              <a:gd name="connsiteX24" fmla="*/ 2990847 w 6178550"/>
              <a:gd name="connsiteY24" fmla="*/ 642983 h 1778000"/>
              <a:gd name="connsiteX25" fmla="*/ 2635247 w 6178550"/>
              <a:gd name="connsiteY25" fmla="*/ 642983 h 1778000"/>
              <a:gd name="connsiteX26" fmla="*/ 2216147 w 6178550"/>
              <a:gd name="connsiteY26" fmla="*/ 592183 h 1778000"/>
              <a:gd name="connsiteX27" fmla="*/ 1739897 w 6178550"/>
              <a:gd name="connsiteY27" fmla="*/ 630283 h 1778000"/>
              <a:gd name="connsiteX28" fmla="*/ 1308097 w 6178550"/>
              <a:gd name="connsiteY28" fmla="*/ 738233 h 1778000"/>
              <a:gd name="connsiteX29" fmla="*/ 882647 w 6178550"/>
              <a:gd name="connsiteY29" fmla="*/ 1011283 h 1778000"/>
              <a:gd name="connsiteX30" fmla="*/ 450850 w 6178550"/>
              <a:gd name="connsiteY30" fmla="*/ 1371600 h 1778000"/>
              <a:gd name="connsiteX0" fmla="*/ 450850 w 6178550"/>
              <a:gd name="connsiteY0" fmla="*/ 1371600 h 1778000"/>
              <a:gd name="connsiteX1" fmla="*/ 0 w 6178550"/>
              <a:gd name="connsiteY1" fmla="*/ 1778000 h 1778000"/>
              <a:gd name="connsiteX2" fmla="*/ 450850 w 6178550"/>
              <a:gd name="connsiteY2" fmla="*/ 1758950 h 1778000"/>
              <a:gd name="connsiteX3" fmla="*/ 895350 w 6178550"/>
              <a:gd name="connsiteY3" fmla="*/ 1676400 h 1778000"/>
              <a:gd name="connsiteX4" fmla="*/ 1320800 w 6178550"/>
              <a:gd name="connsiteY4" fmla="*/ 1562100 h 1778000"/>
              <a:gd name="connsiteX5" fmla="*/ 1778000 w 6178550"/>
              <a:gd name="connsiteY5" fmla="*/ 1479550 h 1778000"/>
              <a:gd name="connsiteX6" fmla="*/ 2241550 w 6178550"/>
              <a:gd name="connsiteY6" fmla="*/ 1397000 h 1778000"/>
              <a:gd name="connsiteX7" fmla="*/ 2641600 w 6178550"/>
              <a:gd name="connsiteY7" fmla="*/ 1352550 h 1778000"/>
              <a:gd name="connsiteX8" fmla="*/ 3105150 w 6178550"/>
              <a:gd name="connsiteY8" fmla="*/ 1339850 h 1778000"/>
              <a:gd name="connsiteX9" fmla="*/ 3549650 w 6178550"/>
              <a:gd name="connsiteY9" fmla="*/ 1339850 h 1778000"/>
              <a:gd name="connsiteX10" fmla="*/ 3981450 w 6178550"/>
              <a:gd name="connsiteY10" fmla="*/ 1314450 h 1778000"/>
              <a:gd name="connsiteX11" fmla="*/ 4419600 w 6178550"/>
              <a:gd name="connsiteY11" fmla="*/ 1257300 h 1778000"/>
              <a:gd name="connsiteX12" fmla="*/ 4857750 w 6178550"/>
              <a:gd name="connsiteY12" fmla="*/ 1047750 h 1778000"/>
              <a:gd name="connsiteX13" fmla="*/ 5226050 w 6178550"/>
              <a:gd name="connsiteY13" fmla="*/ 812800 h 1778000"/>
              <a:gd name="connsiteX14" fmla="*/ 5556250 w 6178550"/>
              <a:gd name="connsiteY14" fmla="*/ 596900 h 1778000"/>
              <a:gd name="connsiteX15" fmla="*/ 5829300 w 6178550"/>
              <a:gd name="connsiteY15" fmla="*/ 438150 h 1778000"/>
              <a:gd name="connsiteX16" fmla="*/ 6172200 w 6178550"/>
              <a:gd name="connsiteY16" fmla="*/ 304800 h 1778000"/>
              <a:gd name="connsiteX17" fmla="*/ 6178550 w 6178550"/>
              <a:gd name="connsiteY17" fmla="*/ 0 h 1778000"/>
              <a:gd name="connsiteX18" fmla="*/ 5734047 w 6178550"/>
              <a:gd name="connsiteY18" fmla="*/ 71483 h 1778000"/>
              <a:gd name="connsiteX19" fmla="*/ 5283197 w 6178550"/>
              <a:gd name="connsiteY19" fmla="*/ 141333 h 1778000"/>
              <a:gd name="connsiteX20" fmla="*/ 4838697 w 6178550"/>
              <a:gd name="connsiteY20" fmla="*/ 465183 h 1778000"/>
              <a:gd name="connsiteX21" fmla="*/ 4394197 w 6178550"/>
              <a:gd name="connsiteY21" fmla="*/ 617583 h 1778000"/>
              <a:gd name="connsiteX22" fmla="*/ 3917947 w 6178550"/>
              <a:gd name="connsiteY22" fmla="*/ 662033 h 1778000"/>
              <a:gd name="connsiteX23" fmla="*/ 3454397 w 6178550"/>
              <a:gd name="connsiteY23" fmla="*/ 700133 h 1778000"/>
              <a:gd name="connsiteX24" fmla="*/ 2990847 w 6178550"/>
              <a:gd name="connsiteY24" fmla="*/ 642983 h 1778000"/>
              <a:gd name="connsiteX25" fmla="*/ 2635247 w 6178550"/>
              <a:gd name="connsiteY25" fmla="*/ 642983 h 1778000"/>
              <a:gd name="connsiteX26" fmla="*/ 2216147 w 6178550"/>
              <a:gd name="connsiteY26" fmla="*/ 592183 h 1778000"/>
              <a:gd name="connsiteX27" fmla="*/ 1739897 w 6178550"/>
              <a:gd name="connsiteY27" fmla="*/ 630283 h 1778000"/>
              <a:gd name="connsiteX28" fmla="*/ 1308097 w 6178550"/>
              <a:gd name="connsiteY28" fmla="*/ 738233 h 1778000"/>
              <a:gd name="connsiteX29" fmla="*/ 882647 w 6178550"/>
              <a:gd name="connsiteY29" fmla="*/ 1011283 h 1778000"/>
              <a:gd name="connsiteX30" fmla="*/ 450850 w 6178550"/>
              <a:gd name="connsiteY30" fmla="*/ 1371600 h 1778000"/>
              <a:gd name="connsiteX0" fmla="*/ 450850 w 6178550"/>
              <a:gd name="connsiteY0" fmla="*/ 1371600 h 1778000"/>
              <a:gd name="connsiteX1" fmla="*/ 0 w 6178550"/>
              <a:gd name="connsiteY1" fmla="*/ 1778000 h 1778000"/>
              <a:gd name="connsiteX2" fmla="*/ 450850 w 6178550"/>
              <a:gd name="connsiteY2" fmla="*/ 1758950 h 1778000"/>
              <a:gd name="connsiteX3" fmla="*/ 895350 w 6178550"/>
              <a:gd name="connsiteY3" fmla="*/ 1676400 h 1778000"/>
              <a:gd name="connsiteX4" fmla="*/ 1320800 w 6178550"/>
              <a:gd name="connsiteY4" fmla="*/ 1562100 h 1778000"/>
              <a:gd name="connsiteX5" fmla="*/ 1778000 w 6178550"/>
              <a:gd name="connsiteY5" fmla="*/ 1479550 h 1778000"/>
              <a:gd name="connsiteX6" fmla="*/ 2241550 w 6178550"/>
              <a:gd name="connsiteY6" fmla="*/ 1397000 h 1778000"/>
              <a:gd name="connsiteX7" fmla="*/ 2641600 w 6178550"/>
              <a:gd name="connsiteY7" fmla="*/ 1352550 h 1778000"/>
              <a:gd name="connsiteX8" fmla="*/ 3105150 w 6178550"/>
              <a:gd name="connsiteY8" fmla="*/ 1339850 h 1778000"/>
              <a:gd name="connsiteX9" fmla="*/ 3549650 w 6178550"/>
              <a:gd name="connsiteY9" fmla="*/ 1339850 h 1778000"/>
              <a:gd name="connsiteX10" fmla="*/ 3981450 w 6178550"/>
              <a:gd name="connsiteY10" fmla="*/ 1314450 h 1778000"/>
              <a:gd name="connsiteX11" fmla="*/ 4419600 w 6178550"/>
              <a:gd name="connsiteY11" fmla="*/ 1257300 h 1778000"/>
              <a:gd name="connsiteX12" fmla="*/ 4857750 w 6178550"/>
              <a:gd name="connsiteY12" fmla="*/ 1047750 h 1778000"/>
              <a:gd name="connsiteX13" fmla="*/ 5226050 w 6178550"/>
              <a:gd name="connsiteY13" fmla="*/ 812800 h 1778000"/>
              <a:gd name="connsiteX14" fmla="*/ 5556250 w 6178550"/>
              <a:gd name="connsiteY14" fmla="*/ 596900 h 1778000"/>
              <a:gd name="connsiteX15" fmla="*/ 5829300 w 6178550"/>
              <a:gd name="connsiteY15" fmla="*/ 438150 h 1778000"/>
              <a:gd name="connsiteX16" fmla="*/ 6172200 w 6178550"/>
              <a:gd name="connsiteY16" fmla="*/ 304800 h 1778000"/>
              <a:gd name="connsiteX17" fmla="*/ 6178550 w 6178550"/>
              <a:gd name="connsiteY17" fmla="*/ 0 h 1778000"/>
              <a:gd name="connsiteX18" fmla="*/ 5734047 w 6178550"/>
              <a:gd name="connsiteY18" fmla="*/ 71483 h 1778000"/>
              <a:gd name="connsiteX19" fmla="*/ 5283197 w 6178550"/>
              <a:gd name="connsiteY19" fmla="*/ 141333 h 1778000"/>
              <a:gd name="connsiteX20" fmla="*/ 4838697 w 6178550"/>
              <a:gd name="connsiteY20" fmla="*/ 465183 h 1778000"/>
              <a:gd name="connsiteX21" fmla="*/ 4394197 w 6178550"/>
              <a:gd name="connsiteY21" fmla="*/ 617583 h 1778000"/>
              <a:gd name="connsiteX22" fmla="*/ 3917947 w 6178550"/>
              <a:gd name="connsiteY22" fmla="*/ 662033 h 1778000"/>
              <a:gd name="connsiteX23" fmla="*/ 3454397 w 6178550"/>
              <a:gd name="connsiteY23" fmla="*/ 700133 h 1778000"/>
              <a:gd name="connsiteX24" fmla="*/ 2990847 w 6178550"/>
              <a:gd name="connsiteY24" fmla="*/ 642983 h 1778000"/>
              <a:gd name="connsiteX25" fmla="*/ 2635247 w 6178550"/>
              <a:gd name="connsiteY25" fmla="*/ 642983 h 1778000"/>
              <a:gd name="connsiteX26" fmla="*/ 2216147 w 6178550"/>
              <a:gd name="connsiteY26" fmla="*/ 592183 h 1778000"/>
              <a:gd name="connsiteX27" fmla="*/ 1739897 w 6178550"/>
              <a:gd name="connsiteY27" fmla="*/ 630283 h 1778000"/>
              <a:gd name="connsiteX28" fmla="*/ 1308097 w 6178550"/>
              <a:gd name="connsiteY28" fmla="*/ 738233 h 1778000"/>
              <a:gd name="connsiteX29" fmla="*/ 882647 w 6178550"/>
              <a:gd name="connsiteY29" fmla="*/ 1011283 h 1778000"/>
              <a:gd name="connsiteX30" fmla="*/ 450850 w 6178550"/>
              <a:gd name="connsiteY30" fmla="*/ 1371600 h 1778000"/>
              <a:gd name="connsiteX0" fmla="*/ 450850 w 6178550"/>
              <a:gd name="connsiteY0" fmla="*/ 1371600 h 1778000"/>
              <a:gd name="connsiteX1" fmla="*/ 0 w 6178550"/>
              <a:gd name="connsiteY1" fmla="*/ 1778000 h 1778000"/>
              <a:gd name="connsiteX2" fmla="*/ 450850 w 6178550"/>
              <a:gd name="connsiteY2" fmla="*/ 1758950 h 1778000"/>
              <a:gd name="connsiteX3" fmla="*/ 895350 w 6178550"/>
              <a:gd name="connsiteY3" fmla="*/ 1676400 h 1778000"/>
              <a:gd name="connsiteX4" fmla="*/ 1320800 w 6178550"/>
              <a:gd name="connsiteY4" fmla="*/ 1562100 h 1778000"/>
              <a:gd name="connsiteX5" fmla="*/ 1778000 w 6178550"/>
              <a:gd name="connsiteY5" fmla="*/ 1479550 h 1778000"/>
              <a:gd name="connsiteX6" fmla="*/ 2241550 w 6178550"/>
              <a:gd name="connsiteY6" fmla="*/ 1397000 h 1778000"/>
              <a:gd name="connsiteX7" fmla="*/ 2641600 w 6178550"/>
              <a:gd name="connsiteY7" fmla="*/ 1352550 h 1778000"/>
              <a:gd name="connsiteX8" fmla="*/ 3105150 w 6178550"/>
              <a:gd name="connsiteY8" fmla="*/ 1339850 h 1778000"/>
              <a:gd name="connsiteX9" fmla="*/ 3549650 w 6178550"/>
              <a:gd name="connsiteY9" fmla="*/ 1339850 h 1778000"/>
              <a:gd name="connsiteX10" fmla="*/ 3981450 w 6178550"/>
              <a:gd name="connsiteY10" fmla="*/ 1314450 h 1778000"/>
              <a:gd name="connsiteX11" fmla="*/ 4419600 w 6178550"/>
              <a:gd name="connsiteY11" fmla="*/ 1257300 h 1778000"/>
              <a:gd name="connsiteX12" fmla="*/ 4857750 w 6178550"/>
              <a:gd name="connsiteY12" fmla="*/ 1047750 h 1778000"/>
              <a:gd name="connsiteX13" fmla="*/ 5226050 w 6178550"/>
              <a:gd name="connsiteY13" fmla="*/ 812800 h 1778000"/>
              <a:gd name="connsiteX14" fmla="*/ 5556250 w 6178550"/>
              <a:gd name="connsiteY14" fmla="*/ 596900 h 1778000"/>
              <a:gd name="connsiteX15" fmla="*/ 5829300 w 6178550"/>
              <a:gd name="connsiteY15" fmla="*/ 438150 h 1778000"/>
              <a:gd name="connsiteX16" fmla="*/ 6172200 w 6178550"/>
              <a:gd name="connsiteY16" fmla="*/ 304800 h 1778000"/>
              <a:gd name="connsiteX17" fmla="*/ 6178550 w 6178550"/>
              <a:gd name="connsiteY17" fmla="*/ 0 h 1778000"/>
              <a:gd name="connsiteX18" fmla="*/ 5734047 w 6178550"/>
              <a:gd name="connsiteY18" fmla="*/ 71483 h 1778000"/>
              <a:gd name="connsiteX19" fmla="*/ 5283197 w 6178550"/>
              <a:gd name="connsiteY19" fmla="*/ 141333 h 1778000"/>
              <a:gd name="connsiteX20" fmla="*/ 4838697 w 6178550"/>
              <a:gd name="connsiteY20" fmla="*/ 465183 h 1778000"/>
              <a:gd name="connsiteX21" fmla="*/ 4394197 w 6178550"/>
              <a:gd name="connsiteY21" fmla="*/ 617583 h 1778000"/>
              <a:gd name="connsiteX22" fmla="*/ 3917947 w 6178550"/>
              <a:gd name="connsiteY22" fmla="*/ 662033 h 1778000"/>
              <a:gd name="connsiteX23" fmla="*/ 3454397 w 6178550"/>
              <a:gd name="connsiteY23" fmla="*/ 700133 h 1778000"/>
              <a:gd name="connsiteX24" fmla="*/ 2990847 w 6178550"/>
              <a:gd name="connsiteY24" fmla="*/ 642983 h 1778000"/>
              <a:gd name="connsiteX25" fmla="*/ 2635247 w 6178550"/>
              <a:gd name="connsiteY25" fmla="*/ 642983 h 1778000"/>
              <a:gd name="connsiteX26" fmla="*/ 2216147 w 6178550"/>
              <a:gd name="connsiteY26" fmla="*/ 592183 h 1778000"/>
              <a:gd name="connsiteX27" fmla="*/ 1739897 w 6178550"/>
              <a:gd name="connsiteY27" fmla="*/ 630283 h 1778000"/>
              <a:gd name="connsiteX28" fmla="*/ 1308097 w 6178550"/>
              <a:gd name="connsiteY28" fmla="*/ 738233 h 1778000"/>
              <a:gd name="connsiteX29" fmla="*/ 882647 w 6178550"/>
              <a:gd name="connsiteY29" fmla="*/ 1011283 h 1778000"/>
              <a:gd name="connsiteX30" fmla="*/ 450850 w 6178550"/>
              <a:gd name="connsiteY30" fmla="*/ 1371600 h 1778000"/>
              <a:gd name="connsiteX0" fmla="*/ 450850 w 6178550"/>
              <a:gd name="connsiteY0" fmla="*/ 1371600 h 1778000"/>
              <a:gd name="connsiteX1" fmla="*/ 0 w 6178550"/>
              <a:gd name="connsiteY1" fmla="*/ 1778000 h 1778000"/>
              <a:gd name="connsiteX2" fmla="*/ 450850 w 6178550"/>
              <a:gd name="connsiteY2" fmla="*/ 1758950 h 1778000"/>
              <a:gd name="connsiteX3" fmla="*/ 895350 w 6178550"/>
              <a:gd name="connsiteY3" fmla="*/ 1676400 h 1778000"/>
              <a:gd name="connsiteX4" fmla="*/ 1320800 w 6178550"/>
              <a:gd name="connsiteY4" fmla="*/ 1562100 h 1778000"/>
              <a:gd name="connsiteX5" fmla="*/ 1778000 w 6178550"/>
              <a:gd name="connsiteY5" fmla="*/ 1479550 h 1778000"/>
              <a:gd name="connsiteX6" fmla="*/ 2241550 w 6178550"/>
              <a:gd name="connsiteY6" fmla="*/ 1397000 h 1778000"/>
              <a:gd name="connsiteX7" fmla="*/ 2641600 w 6178550"/>
              <a:gd name="connsiteY7" fmla="*/ 1352550 h 1778000"/>
              <a:gd name="connsiteX8" fmla="*/ 3105150 w 6178550"/>
              <a:gd name="connsiteY8" fmla="*/ 1339850 h 1778000"/>
              <a:gd name="connsiteX9" fmla="*/ 3549650 w 6178550"/>
              <a:gd name="connsiteY9" fmla="*/ 1339850 h 1778000"/>
              <a:gd name="connsiteX10" fmla="*/ 3981450 w 6178550"/>
              <a:gd name="connsiteY10" fmla="*/ 1314450 h 1778000"/>
              <a:gd name="connsiteX11" fmla="*/ 4419600 w 6178550"/>
              <a:gd name="connsiteY11" fmla="*/ 1257300 h 1778000"/>
              <a:gd name="connsiteX12" fmla="*/ 4857750 w 6178550"/>
              <a:gd name="connsiteY12" fmla="*/ 1047750 h 1778000"/>
              <a:gd name="connsiteX13" fmla="*/ 5226050 w 6178550"/>
              <a:gd name="connsiteY13" fmla="*/ 812800 h 1778000"/>
              <a:gd name="connsiteX14" fmla="*/ 5556250 w 6178550"/>
              <a:gd name="connsiteY14" fmla="*/ 596900 h 1778000"/>
              <a:gd name="connsiteX15" fmla="*/ 5829300 w 6178550"/>
              <a:gd name="connsiteY15" fmla="*/ 438150 h 1778000"/>
              <a:gd name="connsiteX16" fmla="*/ 6172200 w 6178550"/>
              <a:gd name="connsiteY16" fmla="*/ 304800 h 1778000"/>
              <a:gd name="connsiteX17" fmla="*/ 6178550 w 6178550"/>
              <a:gd name="connsiteY17" fmla="*/ 0 h 1778000"/>
              <a:gd name="connsiteX18" fmla="*/ 5734047 w 6178550"/>
              <a:gd name="connsiteY18" fmla="*/ 71483 h 1778000"/>
              <a:gd name="connsiteX19" fmla="*/ 5283197 w 6178550"/>
              <a:gd name="connsiteY19" fmla="*/ 141333 h 1778000"/>
              <a:gd name="connsiteX20" fmla="*/ 4838697 w 6178550"/>
              <a:gd name="connsiteY20" fmla="*/ 465183 h 1778000"/>
              <a:gd name="connsiteX21" fmla="*/ 4394197 w 6178550"/>
              <a:gd name="connsiteY21" fmla="*/ 617583 h 1778000"/>
              <a:gd name="connsiteX22" fmla="*/ 3917947 w 6178550"/>
              <a:gd name="connsiteY22" fmla="*/ 662033 h 1778000"/>
              <a:gd name="connsiteX23" fmla="*/ 3454397 w 6178550"/>
              <a:gd name="connsiteY23" fmla="*/ 700133 h 1778000"/>
              <a:gd name="connsiteX24" fmla="*/ 2990847 w 6178550"/>
              <a:gd name="connsiteY24" fmla="*/ 642983 h 1778000"/>
              <a:gd name="connsiteX25" fmla="*/ 2635247 w 6178550"/>
              <a:gd name="connsiteY25" fmla="*/ 642983 h 1778000"/>
              <a:gd name="connsiteX26" fmla="*/ 2216147 w 6178550"/>
              <a:gd name="connsiteY26" fmla="*/ 592183 h 1778000"/>
              <a:gd name="connsiteX27" fmla="*/ 1739897 w 6178550"/>
              <a:gd name="connsiteY27" fmla="*/ 630283 h 1778000"/>
              <a:gd name="connsiteX28" fmla="*/ 1308097 w 6178550"/>
              <a:gd name="connsiteY28" fmla="*/ 738233 h 1778000"/>
              <a:gd name="connsiteX29" fmla="*/ 882647 w 6178550"/>
              <a:gd name="connsiteY29" fmla="*/ 1011283 h 1778000"/>
              <a:gd name="connsiteX30" fmla="*/ 450850 w 6178550"/>
              <a:gd name="connsiteY30" fmla="*/ 1371600 h 1778000"/>
              <a:gd name="connsiteX0" fmla="*/ 450850 w 6178550"/>
              <a:gd name="connsiteY0" fmla="*/ 1371600 h 1778000"/>
              <a:gd name="connsiteX1" fmla="*/ 0 w 6178550"/>
              <a:gd name="connsiteY1" fmla="*/ 1778000 h 1778000"/>
              <a:gd name="connsiteX2" fmla="*/ 450850 w 6178550"/>
              <a:gd name="connsiteY2" fmla="*/ 1758950 h 1778000"/>
              <a:gd name="connsiteX3" fmla="*/ 895350 w 6178550"/>
              <a:gd name="connsiteY3" fmla="*/ 1676400 h 1778000"/>
              <a:gd name="connsiteX4" fmla="*/ 1320800 w 6178550"/>
              <a:gd name="connsiteY4" fmla="*/ 1562100 h 1778000"/>
              <a:gd name="connsiteX5" fmla="*/ 1778000 w 6178550"/>
              <a:gd name="connsiteY5" fmla="*/ 1479550 h 1778000"/>
              <a:gd name="connsiteX6" fmla="*/ 2241550 w 6178550"/>
              <a:gd name="connsiteY6" fmla="*/ 1397000 h 1778000"/>
              <a:gd name="connsiteX7" fmla="*/ 2641600 w 6178550"/>
              <a:gd name="connsiteY7" fmla="*/ 1352550 h 1778000"/>
              <a:gd name="connsiteX8" fmla="*/ 3105150 w 6178550"/>
              <a:gd name="connsiteY8" fmla="*/ 1339850 h 1778000"/>
              <a:gd name="connsiteX9" fmla="*/ 3549650 w 6178550"/>
              <a:gd name="connsiteY9" fmla="*/ 1339850 h 1778000"/>
              <a:gd name="connsiteX10" fmla="*/ 3981450 w 6178550"/>
              <a:gd name="connsiteY10" fmla="*/ 1314450 h 1778000"/>
              <a:gd name="connsiteX11" fmla="*/ 4419600 w 6178550"/>
              <a:gd name="connsiteY11" fmla="*/ 1257300 h 1778000"/>
              <a:gd name="connsiteX12" fmla="*/ 4857750 w 6178550"/>
              <a:gd name="connsiteY12" fmla="*/ 1047750 h 1778000"/>
              <a:gd name="connsiteX13" fmla="*/ 5226050 w 6178550"/>
              <a:gd name="connsiteY13" fmla="*/ 812800 h 1778000"/>
              <a:gd name="connsiteX14" fmla="*/ 5556250 w 6178550"/>
              <a:gd name="connsiteY14" fmla="*/ 596900 h 1778000"/>
              <a:gd name="connsiteX15" fmla="*/ 5829300 w 6178550"/>
              <a:gd name="connsiteY15" fmla="*/ 438150 h 1778000"/>
              <a:gd name="connsiteX16" fmla="*/ 6172200 w 6178550"/>
              <a:gd name="connsiteY16" fmla="*/ 304800 h 1778000"/>
              <a:gd name="connsiteX17" fmla="*/ 6178550 w 6178550"/>
              <a:gd name="connsiteY17" fmla="*/ 0 h 1778000"/>
              <a:gd name="connsiteX18" fmla="*/ 5734047 w 6178550"/>
              <a:gd name="connsiteY18" fmla="*/ 71483 h 1778000"/>
              <a:gd name="connsiteX19" fmla="*/ 5283197 w 6178550"/>
              <a:gd name="connsiteY19" fmla="*/ 141333 h 1778000"/>
              <a:gd name="connsiteX20" fmla="*/ 4838697 w 6178550"/>
              <a:gd name="connsiteY20" fmla="*/ 465183 h 1778000"/>
              <a:gd name="connsiteX21" fmla="*/ 4394197 w 6178550"/>
              <a:gd name="connsiteY21" fmla="*/ 617583 h 1778000"/>
              <a:gd name="connsiteX22" fmla="*/ 3917947 w 6178550"/>
              <a:gd name="connsiteY22" fmla="*/ 662033 h 1778000"/>
              <a:gd name="connsiteX23" fmla="*/ 3454397 w 6178550"/>
              <a:gd name="connsiteY23" fmla="*/ 700133 h 1778000"/>
              <a:gd name="connsiteX24" fmla="*/ 2990847 w 6178550"/>
              <a:gd name="connsiteY24" fmla="*/ 642983 h 1778000"/>
              <a:gd name="connsiteX25" fmla="*/ 2635247 w 6178550"/>
              <a:gd name="connsiteY25" fmla="*/ 642983 h 1778000"/>
              <a:gd name="connsiteX26" fmla="*/ 2216147 w 6178550"/>
              <a:gd name="connsiteY26" fmla="*/ 592183 h 1778000"/>
              <a:gd name="connsiteX27" fmla="*/ 1739897 w 6178550"/>
              <a:gd name="connsiteY27" fmla="*/ 630283 h 1778000"/>
              <a:gd name="connsiteX28" fmla="*/ 1308097 w 6178550"/>
              <a:gd name="connsiteY28" fmla="*/ 738233 h 1778000"/>
              <a:gd name="connsiteX29" fmla="*/ 882647 w 6178550"/>
              <a:gd name="connsiteY29" fmla="*/ 1011283 h 1778000"/>
              <a:gd name="connsiteX30" fmla="*/ 450850 w 6178550"/>
              <a:gd name="connsiteY30" fmla="*/ 1371600 h 1778000"/>
              <a:gd name="connsiteX0" fmla="*/ 450850 w 6178550"/>
              <a:gd name="connsiteY0" fmla="*/ 1549037 h 1955437"/>
              <a:gd name="connsiteX1" fmla="*/ 0 w 6178550"/>
              <a:gd name="connsiteY1" fmla="*/ 1955437 h 1955437"/>
              <a:gd name="connsiteX2" fmla="*/ 450850 w 6178550"/>
              <a:gd name="connsiteY2" fmla="*/ 1936387 h 1955437"/>
              <a:gd name="connsiteX3" fmla="*/ 895350 w 6178550"/>
              <a:gd name="connsiteY3" fmla="*/ 1853837 h 1955437"/>
              <a:gd name="connsiteX4" fmla="*/ 1320800 w 6178550"/>
              <a:gd name="connsiteY4" fmla="*/ 1739537 h 1955437"/>
              <a:gd name="connsiteX5" fmla="*/ 1778000 w 6178550"/>
              <a:gd name="connsiteY5" fmla="*/ 1656987 h 1955437"/>
              <a:gd name="connsiteX6" fmla="*/ 2241550 w 6178550"/>
              <a:gd name="connsiteY6" fmla="*/ 1574437 h 1955437"/>
              <a:gd name="connsiteX7" fmla="*/ 2641600 w 6178550"/>
              <a:gd name="connsiteY7" fmla="*/ 1529987 h 1955437"/>
              <a:gd name="connsiteX8" fmla="*/ 3105150 w 6178550"/>
              <a:gd name="connsiteY8" fmla="*/ 1517287 h 1955437"/>
              <a:gd name="connsiteX9" fmla="*/ 3549650 w 6178550"/>
              <a:gd name="connsiteY9" fmla="*/ 1517287 h 1955437"/>
              <a:gd name="connsiteX10" fmla="*/ 3981450 w 6178550"/>
              <a:gd name="connsiteY10" fmla="*/ 1491887 h 1955437"/>
              <a:gd name="connsiteX11" fmla="*/ 4419600 w 6178550"/>
              <a:gd name="connsiteY11" fmla="*/ 1434737 h 1955437"/>
              <a:gd name="connsiteX12" fmla="*/ 4857750 w 6178550"/>
              <a:gd name="connsiteY12" fmla="*/ 1225187 h 1955437"/>
              <a:gd name="connsiteX13" fmla="*/ 5226050 w 6178550"/>
              <a:gd name="connsiteY13" fmla="*/ 990237 h 1955437"/>
              <a:gd name="connsiteX14" fmla="*/ 5556250 w 6178550"/>
              <a:gd name="connsiteY14" fmla="*/ 774337 h 1955437"/>
              <a:gd name="connsiteX15" fmla="*/ 5829300 w 6178550"/>
              <a:gd name="connsiteY15" fmla="*/ 615587 h 1955437"/>
              <a:gd name="connsiteX16" fmla="*/ 6172200 w 6178550"/>
              <a:gd name="connsiteY16" fmla="*/ 482237 h 1955437"/>
              <a:gd name="connsiteX17" fmla="*/ 6178550 w 6178550"/>
              <a:gd name="connsiteY17" fmla="*/ 177437 h 1955437"/>
              <a:gd name="connsiteX18" fmla="*/ 5734047 w 6178550"/>
              <a:gd name="connsiteY18" fmla="*/ 248920 h 1955437"/>
              <a:gd name="connsiteX19" fmla="*/ 5283197 w 6178550"/>
              <a:gd name="connsiteY19" fmla="*/ 318770 h 1955437"/>
              <a:gd name="connsiteX20" fmla="*/ 4838697 w 6178550"/>
              <a:gd name="connsiteY20" fmla="*/ 642620 h 1955437"/>
              <a:gd name="connsiteX21" fmla="*/ 4394197 w 6178550"/>
              <a:gd name="connsiteY21" fmla="*/ 795020 h 1955437"/>
              <a:gd name="connsiteX22" fmla="*/ 3917947 w 6178550"/>
              <a:gd name="connsiteY22" fmla="*/ 839470 h 1955437"/>
              <a:gd name="connsiteX23" fmla="*/ 3454397 w 6178550"/>
              <a:gd name="connsiteY23" fmla="*/ 877570 h 1955437"/>
              <a:gd name="connsiteX24" fmla="*/ 2990847 w 6178550"/>
              <a:gd name="connsiteY24" fmla="*/ 820420 h 1955437"/>
              <a:gd name="connsiteX25" fmla="*/ 2635247 w 6178550"/>
              <a:gd name="connsiteY25" fmla="*/ 820420 h 1955437"/>
              <a:gd name="connsiteX26" fmla="*/ 2216147 w 6178550"/>
              <a:gd name="connsiteY26" fmla="*/ 769620 h 1955437"/>
              <a:gd name="connsiteX27" fmla="*/ 1739897 w 6178550"/>
              <a:gd name="connsiteY27" fmla="*/ 807720 h 1955437"/>
              <a:gd name="connsiteX28" fmla="*/ 1308097 w 6178550"/>
              <a:gd name="connsiteY28" fmla="*/ 915670 h 1955437"/>
              <a:gd name="connsiteX29" fmla="*/ 1774187 w 6178550"/>
              <a:gd name="connsiteY29" fmla="*/ 0 h 1955437"/>
              <a:gd name="connsiteX30" fmla="*/ 450850 w 6178550"/>
              <a:gd name="connsiteY30" fmla="*/ 1549037 h 1955437"/>
              <a:gd name="connsiteX0" fmla="*/ 2226310 w 6178550"/>
              <a:gd name="connsiteY0" fmla="*/ 0 h 2509520"/>
              <a:gd name="connsiteX1" fmla="*/ 0 w 6178550"/>
              <a:gd name="connsiteY1" fmla="*/ 2509520 h 2509520"/>
              <a:gd name="connsiteX2" fmla="*/ 450850 w 6178550"/>
              <a:gd name="connsiteY2" fmla="*/ 2490470 h 2509520"/>
              <a:gd name="connsiteX3" fmla="*/ 895350 w 6178550"/>
              <a:gd name="connsiteY3" fmla="*/ 2407920 h 2509520"/>
              <a:gd name="connsiteX4" fmla="*/ 1320800 w 6178550"/>
              <a:gd name="connsiteY4" fmla="*/ 2293620 h 2509520"/>
              <a:gd name="connsiteX5" fmla="*/ 1778000 w 6178550"/>
              <a:gd name="connsiteY5" fmla="*/ 2211070 h 2509520"/>
              <a:gd name="connsiteX6" fmla="*/ 2241550 w 6178550"/>
              <a:gd name="connsiteY6" fmla="*/ 2128520 h 2509520"/>
              <a:gd name="connsiteX7" fmla="*/ 2641600 w 6178550"/>
              <a:gd name="connsiteY7" fmla="*/ 2084070 h 2509520"/>
              <a:gd name="connsiteX8" fmla="*/ 3105150 w 6178550"/>
              <a:gd name="connsiteY8" fmla="*/ 2071370 h 2509520"/>
              <a:gd name="connsiteX9" fmla="*/ 3549650 w 6178550"/>
              <a:gd name="connsiteY9" fmla="*/ 2071370 h 2509520"/>
              <a:gd name="connsiteX10" fmla="*/ 3981450 w 6178550"/>
              <a:gd name="connsiteY10" fmla="*/ 2045970 h 2509520"/>
              <a:gd name="connsiteX11" fmla="*/ 4419600 w 6178550"/>
              <a:gd name="connsiteY11" fmla="*/ 1988820 h 2509520"/>
              <a:gd name="connsiteX12" fmla="*/ 4857750 w 6178550"/>
              <a:gd name="connsiteY12" fmla="*/ 1779270 h 2509520"/>
              <a:gd name="connsiteX13" fmla="*/ 5226050 w 6178550"/>
              <a:gd name="connsiteY13" fmla="*/ 1544320 h 2509520"/>
              <a:gd name="connsiteX14" fmla="*/ 5556250 w 6178550"/>
              <a:gd name="connsiteY14" fmla="*/ 1328420 h 2509520"/>
              <a:gd name="connsiteX15" fmla="*/ 5829300 w 6178550"/>
              <a:gd name="connsiteY15" fmla="*/ 1169670 h 2509520"/>
              <a:gd name="connsiteX16" fmla="*/ 6172200 w 6178550"/>
              <a:gd name="connsiteY16" fmla="*/ 1036320 h 2509520"/>
              <a:gd name="connsiteX17" fmla="*/ 6178550 w 6178550"/>
              <a:gd name="connsiteY17" fmla="*/ 731520 h 2509520"/>
              <a:gd name="connsiteX18" fmla="*/ 5734047 w 6178550"/>
              <a:gd name="connsiteY18" fmla="*/ 803003 h 2509520"/>
              <a:gd name="connsiteX19" fmla="*/ 5283197 w 6178550"/>
              <a:gd name="connsiteY19" fmla="*/ 872853 h 2509520"/>
              <a:gd name="connsiteX20" fmla="*/ 4838697 w 6178550"/>
              <a:gd name="connsiteY20" fmla="*/ 1196703 h 2509520"/>
              <a:gd name="connsiteX21" fmla="*/ 4394197 w 6178550"/>
              <a:gd name="connsiteY21" fmla="*/ 1349103 h 2509520"/>
              <a:gd name="connsiteX22" fmla="*/ 3917947 w 6178550"/>
              <a:gd name="connsiteY22" fmla="*/ 1393553 h 2509520"/>
              <a:gd name="connsiteX23" fmla="*/ 3454397 w 6178550"/>
              <a:gd name="connsiteY23" fmla="*/ 1431653 h 2509520"/>
              <a:gd name="connsiteX24" fmla="*/ 2990847 w 6178550"/>
              <a:gd name="connsiteY24" fmla="*/ 1374503 h 2509520"/>
              <a:gd name="connsiteX25" fmla="*/ 2635247 w 6178550"/>
              <a:gd name="connsiteY25" fmla="*/ 1374503 h 2509520"/>
              <a:gd name="connsiteX26" fmla="*/ 2216147 w 6178550"/>
              <a:gd name="connsiteY26" fmla="*/ 1323703 h 2509520"/>
              <a:gd name="connsiteX27" fmla="*/ 1739897 w 6178550"/>
              <a:gd name="connsiteY27" fmla="*/ 1361803 h 2509520"/>
              <a:gd name="connsiteX28" fmla="*/ 1308097 w 6178550"/>
              <a:gd name="connsiteY28" fmla="*/ 1469753 h 2509520"/>
              <a:gd name="connsiteX29" fmla="*/ 1774187 w 6178550"/>
              <a:gd name="connsiteY29" fmla="*/ 554083 h 2509520"/>
              <a:gd name="connsiteX30" fmla="*/ 2226310 w 6178550"/>
              <a:gd name="connsiteY30" fmla="*/ 0 h 2509520"/>
              <a:gd name="connsiteX0" fmla="*/ 1775460 w 5727700"/>
              <a:gd name="connsiteY0" fmla="*/ 340360 h 2830830"/>
              <a:gd name="connsiteX1" fmla="*/ 2216150 w 5727700"/>
              <a:gd name="connsiteY1" fmla="*/ 0 h 2830830"/>
              <a:gd name="connsiteX2" fmla="*/ 0 w 5727700"/>
              <a:gd name="connsiteY2" fmla="*/ 2830830 h 2830830"/>
              <a:gd name="connsiteX3" fmla="*/ 444500 w 5727700"/>
              <a:gd name="connsiteY3" fmla="*/ 2748280 h 2830830"/>
              <a:gd name="connsiteX4" fmla="*/ 869950 w 5727700"/>
              <a:gd name="connsiteY4" fmla="*/ 2633980 h 2830830"/>
              <a:gd name="connsiteX5" fmla="*/ 1327150 w 5727700"/>
              <a:gd name="connsiteY5" fmla="*/ 2551430 h 2830830"/>
              <a:gd name="connsiteX6" fmla="*/ 1790700 w 5727700"/>
              <a:gd name="connsiteY6" fmla="*/ 2468880 h 2830830"/>
              <a:gd name="connsiteX7" fmla="*/ 2190750 w 5727700"/>
              <a:gd name="connsiteY7" fmla="*/ 2424430 h 2830830"/>
              <a:gd name="connsiteX8" fmla="*/ 2654300 w 5727700"/>
              <a:gd name="connsiteY8" fmla="*/ 2411730 h 2830830"/>
              <a:gd name="connsiteX9" fmla="*/ 3098800 w 5727700"/>
              <a:gd name="connsiteY9" fmla="*/ 2411730 h 2830830"/>
              <a:gd name="connsiteX10" fmla="*/ 3530600 w 5727700"/>
              <a:gd name="connsiteY10" fmla="*/ 2386330 h 2830830"/>
              <a:gd name="connsiteX11" fmla="*/ 3968750 w 5727700"/>
              <a:gd name="connsiteY11" fmla="*/ 2329180 h 2830830"/>
              <a:gd name="connsiteX12" fmla="*/ 4406900 w 5727700"/>
              <a:gd name="connsiteY12" fmla="*/ 2119630 h 2830830"/>
              <a:gd name="connsiteX13" fmla="*/ 4775200 w 5727700"/>
              <a:gd name="connsiteY13" fmla="*/ 1884680 h 2830830"/>
              <a:gd name="connsiteX14" fmla="*/ 5105400 w 5727700"/>
              <a:gd name="connsiteY14" fmla="*/ 1668780 h 2830830"/>
              <a:gd name="connsiteX15" fmla="*/ 5378450 w 5727700"/>
              <a:gd name="connsiteY15" fmla="*/ 1510030 h 2830830"/>
              <a:gd name="connsiteX16" fmla="*/ 5721350 w 5727700"/>
              <a:gd name="connsiteY16" fmla="*/ 1376680 h 2830830"/>
              <a:gd name="connsiteX17" fmla="*/ 5727700 w 5727700"/>
              <a:gd name="connsiteY17" fmla="*/ 1071880 h 2830830"/>
              <a:gd name="connsiteX18" fmla="*/ 5283197 w 5727700"/>
              <a:gd name="connsiteY18" fmla="*/ 1143363 h 2830830"/>
              <a:gd name="connsiteX19" fmla="*/ 4832347 w 5727700"/>
              <a:gd name="connsiteY19" fmla="*/ 1213213 h 2830830"/>
              <a:gd name="connsiteX20" fmla="*/ 4387847 w 5727700"/>
              <a:gd name="connsiteY20" fmla="*/ 1537063 h 2830830"/>
              <a:gd name="connsiteX21" fmla="*/ 3943347 w 5727700"/>
              <a:gd name="connsiteY21" fmla="*/ 1689463 h 2830830"/>
              <a:gd name="connsiteX22" fmla="*/ 3467097 w 5727700"/>
              <a:gd name="connsiteY22" fmla="*/ 1733913 h 2830830"/>
              <a:gd name="connsiteX23" fmla="*/ 3003547 w 5727700"/>
              <a:gd name="connsiteY23" fmla="*/ 1772013 h 2830830"/>
              <a:gd name="connsiteX24" fmla="*/ 2539997 w 5727700"/>
              <a:gd name="connsiteY24" fmla="*/ 1714863 h 2830830"/>
              <a:gd name="connsiteX25" fmla="*/ 2184397 w 5727700"/>
              <a:gd name="connsiteY25" fmla="*/ 1714863 h 2830830"/>
              <a:gd name="connsiteX26" fmla="*/ 1765297 w 5727700"/>
              <a:gd name="connsiteY26" fmla="*/ 1664063 h 2830830"/>
              <a:gd name="connsiteX27" fmla="*/ 1289047 w 5727700"/>
              <a:gd name="connsiteY27" fmla="*/ 1702163 h 2830830"/>
              <a:gd name="connsiteX28" fmla="*/ 857247 w 5727700"/>
              <a:gd name="connsiteY28" fmla="*/ 1810113 h 2830830"/>
              <a:gd name="connsiteX29" fmla="*/ 1323337 w 5727700"/>
              <a:gd name="connsiteY29" fmla="*/ 894443 h 2830830"/>
              <a:gd name="connsiteX30" fmla="*/ 1775460 w 5727700"/>
              <a:gd name="connsiteY30" fmla="*/ 340360 h 2830830"/>
              <a:gd name="connsiteX0" fmla="*/ 1330960 w 5283200"/>
              <a:gd name="connsiteY0" fmla="*/ 420370 h 2828290"/>
              <a:gd name="connsiteX1" fmla="*/ 1771650 w 5283200"/>
              <a:gd name="connsiteY1" fmla="*/ 80010 h 2828290"/>
              <a:gd name="connsiteX2" fmla="*/ 2199640 w 5283200"/>
              <a:gd name="connsiteY2" fmla="*/ 0 h 2828290"/>
              <a:gd name="connsiteX3" fmla="*/ 0 w 5283200"/>
              <a:gd name="connsiteY3" fmla="*/ 2828290 h 2828290"/>
              <a:gd name="connsiteX4" fmla="*/ 425450 w 5283200"/>
              <a:gd name="connsiteY4" fmla="*/ 2713990 h 2828290"/>
              <a:gd name="connsiteX5" fmla="*/ 882650 w 5283200"/>
              <a:gd name="connsiteY5" fmla="*/ 2631440 h 2828290"/>
              <a:gd name="connsiteX6" fmla="*/ 1346200 w 5283200"/>
              <a:gd name="connsiteY6" fmla="*/ 2548890 h 2828290"/>
              <a:gd name="connsiteX7" fmla="*/ 1746250 w 5283200"/>
              <a:gd name="connsiteY7" fmla="*/ 2504440 h 2828290"/>
              <a:gd name="connsiteX8" fmla="*/ 2209800 w 5283200"/>
              <a:gd name="connsiteY8" fmla="*/ 2491740 h 2828290"/>
              <a:gd name="connsiteX9" fmla="*/ 2654300 w 5283200"/>
              <a:gd name="connsiteY9" fmla="*/ 2491740 h 2828290"/>
              <a:gd name="connsiteX10" fmla="*/ 3086100 w 5283200"/>
              <a:gd name="connsiteY10" fmla="*/ 2466340 h 2828290"/>
              <a:gd name="connsiteX11" fmla="*/ 3524250 w 5283200"/>
              <a:gd name="connsiteY11" fmla="*/ 2409190 h 2828290"/>
              <a:gd name="connsiteX12" fmla="*/ 3962400 w 5283200"/>
              <a:gd name="connsiteY12" fmla="*/ 2199640 h 2828290"/>
              <a:gd name="connsiteX13" fmla="*/ 4330700 w 5283200"/>
              <a:gd name="connsiteY13" fmla="*/ 1964690 h 2828290"/>
              <a:gd name="connsiteX14" fmla="*/ 4660900 w 5283200"/>
              <a:gd name="connsiteY14" fmla="*/ 1748790 h 2828290"/>
              <a:gd name="connsiteX15" fmla="*/ 4933950 w 5283200"/>
              <a:gd name="connsiteY15" fmla="*/ 1590040 h 2828290"/>
              <a:gd name="connsiteX16" fmla="*/ 5276850 w 5283200"/>
              <a:gd name="connsiteY16" fmla="*/ 1456690 h 2828290"/>
              <a:gd name="connsiteX17" fmla="*/ 5283200 w 5283200"/>
              <a:gd name="connsiteY17" fmla="*/ 1151890 h 2828290"/>
              <a:gd name="connsiteX18" fmla="*/ 4838697 w 5283200"/>
              <a:gd name="connsiteY18" fmla="*/ 1223373 h 2828290"/>
              <a:gd name="connsiteX19" fmla="*/ 4387847 w 5283200"/>
              <a:gd name="connsiteY19" fmla="*/ 1293223 h 2828290"/>
              <a:gd name="connsiteX20" fmla="*/ 3943347 w 5283200"/>
              <a:gd name="connsiteY20" fmla="*/ 1617073 h 2828290"/>
              <a:gd name="connsiteX21" fmla="*/ 3498847 w 5283200"/>
              <a:gd name="connsiteY21" fmla="*/ 1769473 h 2828290"/>
              <a:gd name="connsiteX22" fmla="*/ 3022597 w 5283200"/>
              <a:gd name="connsiteY22" fmla="*/ 1813923 h 2828290"/>
              <a:gd name="connsiteX23" fmla="*/ 2559047 w 5283200"/>
              <a:gd name="connsiteY23" fmla="*/ 1852023 h 2828290"/>
              <a:gd name="connsiteX24" fmla="*/ 2095497 w 5283200"/>
              <a:gd name="connsiteY24" fmla="*/ 1794873 h 2828290"/>
              <a:gd name="connsiteX25" fmla="*/ 1739897 w 5283200"/>
              <a:gd name="connsiteY25" fmla="*/ 1794873 h 2828290"/>
              <a:gd name="connsiteX26" fmla="*/ 1320797 w 5283200"/>
              <a:gd name="connsiteY26" fmla="*/ 1744073 h 2828290"/>
              <a:gd name="connsiteX27" fmla="*/ 844547 w 5283200"/>
              <a:gd name="connsiteY27" fmla="*/ 1782173 h 2828290"/>
              <a:gd name="connsiteX28" fmla="*/ 412747 w 5283200"/>
              <a:gd name="connsiteY28" fmla="*/ 1890123 h 2828290"/>
              <a:gd name="connsiteX29" fmla="*/ 878837 w 5283200"/>
              <a:gd name="connsiteY29" fmla="*/ 974453 h 2828290"/>
              <a:gd name="connsiteX30" fmla="*/ 1330960 w 5283200"/>
              <a:gd name="connsiteY30" fmla="*/ 420370 h 2828290"/>
              <a:gd name="connsiteX0" fmla="*/ 918213 w 4870453"/>
              <a:gd name="connsiteY0" fmla="*/ 420370 h 2713990"/>
              <a:gd name="connsiteX1" fmla="*/ 1358903 w 4870453"/>
              <a:gd name="connsiteY1" fmla="*/ 80010 h 2713990"/>
              <a:gd name="connsiteX2" fmla="*/ 1786893 w 4870453"/>
              <a:gd name="connsiteY2" fmla="*/ 0 h 2713990"/>
              <a:gd name="connsiteX3" fmla="*/ 12703 w 4870453"/>
              <a:gd name="connsiteY3" fmla="*/ 2713990 h 2713990"/>
              <a:gd name="connsiteX4" fmla="*/ 469903 w 4870453"/>
              <a:gd name="connsiteY4" fmla="*/ 2631440 h 2713990"/>
              <a:gd name="connsiteX5" fmla="*/ 933453 w 4870453"/>
              <a:gd name="connsiteY5" fmla="*/ 2548890 h 2713990"/>
              <a:gd name="connsiteX6" fmla="*/ 1333503 w 4870453"/>
              <a:gd name="connsiteY6" fmla="*/ 2504440 h 2713990"/>
              <a:gd name="connsiteX7" fmla="*/ 1797053 w 4870453"/>
              <a:gd name="connsiteY7" fmla="*/ 2491740 h 2713990"/>
              <a:gd name="connsiteX8" fmla="*/ 2241553 w 4870453"/>
              <a:gd name="connsiteY8" fmla="*/ 2491740 h 2713990"/>
              <a:gd name="connsiteX9" fmla="*/ 2673353 w 4870453"/>
              <a:gd name="connsiteY9" fmla="*/ 2466340 h 2713990"/>
              <a:gd name="connsiteX10" fmla="*/ 3111503 w 4870453"/>
              <a:gd name="connsiteY10" fmla="*/ 2409190 h 2713990"/>
              <a:gd name="connsiteX11" fmla="*/ 3549653 w 4870453"/>
              <a:gd name="connsiteY11" fmla="*/ 2199640 h 2713990"/>
              <a:gd name="connsiteX12" fmla="*/ 3917953 w 4870453"/>
              <a:gd name="connsiteY12" fmla="*/ 1964690 h 2713990"/>
              <a:gd name="connsiteX13" fmla="*/ 4248153 w 4870453"/>
              <a:gd name="connsiteY13" fmla="*/ 1748790 h 2713990"/>
              <a:gd name="connsiteX14" fmla="*/ 4521203 w 4870453"/>
              <a:gd name="connsiteY14" fmla="*/ 1590040 h 2713990"/>
              <a:gd name="connsiteX15" fmla="*/ 4864103 w 4870453"/>
              <a:gd name="connsiteY15" fmla="*/ 1456690 h 2713990"/>
              <a:gd name="connsiteX16" fmla="*/ 4870453 w 4870453"/>
              <a:gd name="connsiteY16" fmla="*/ 1151890 h 2713990"/>
              <a:gd name="connsiteX17" fmla="*/ 4425950 w 4870453"/>
              <a:gd name="connsiteY17" fmla="*/ 1223373 h 2713990"/>
              <a:gd name="connsiteX18" fmla="*/ 3975100 w 4870453"/>
              <a:gd name="connsiteY18" fmla="*/ 1293223 h 2713990"/>
              <a:gd name="connsiteX19" fmla="*/ 3530600 w 4870453"/>
              <a:gd name="connsiteY19" fmla="*/ 1617073 h 2713990"/>
              <a:gd name="connsiteX20" fmla="*/ 3086100 w 4870453"/>
              <a:gd name="connsiteY20" fmla="*/ 1769473 h 2713990"/>
              <a:gd name="connsiteX21" fmla="*/ 2609850 w 4870453"/>
              <a:gd name="connsiteY21" fmla="*/ 1813923 h 2713990"/>
              <a:gd name="connsiteX22" fmla="*/ 2146300 w 4870453"/>
              <a:gd name="connsiteY22" fmla="*/ 1852023 h 2713990"/>
              <a:gd name="connsiteX23" fmla="*/ 1682750 w 4870453"/>
              <a:gd name="connsiteY23" fmla="*/ 1794873 h 2713990"/>
              <a:gd name="connsiteX24" fmla="*/ 1327150 w 4870453"/>
              <a:gd name="connsiteY24" fmla="*/ 1794873 h 2713990"/>
              <a:gd name="connsiteX25" fmla="*/ 908050 w 4870453"/>
              <a:gd name="connsiteY25" fmla="*/ 1744073 h 2713990"/>
              <a:gd name="connsiteX26" fmla="*/ 431800 w 4870453"/>
              <a:gd name="connsiteY26" fmla="*/ 1782173 h 2713990"/>
              <a:gd name="connsiteX27" fmla="*/ 0 w 4870453"/>
              <a:gd name="connsiteY27" fmla="*/ 1890123 h 2713990"/>
              <a:gd name="connsiteX28" fmla="*/ 466090 w 4870453"/>
              <a:gd name="connsiteY28" fmla="*/ 974453 h 2713990"/>
              <a:gd name="connsiteX29" fmla="*/ 918213 w 4870453"/>
              <a:gd name="connsiteY29" fmla="*/ 420370 h 2713990"/>
              <a:gd name="connsiteX0" fmla="*/ 918213 w 4870453"/>
              <a:gd name="connsiteY0" fmla="*/ 420370 h 2631440"/>
              <a:gd name="connsiteX1" fmla="*/ 1358903 w 4870453"/>
              <a:gd name="connsiteY1" fmla="*/ 80010 h 2631440"/>
              <a:gd name="connsiteX2" fmla="*/ 1786893 w 4870453"/>
              <a:gd name="connsiteY2" fmla="*/ 0 h 2631440"/>
              <a:gd name="connsiteX3" fmla="*/ 469903 w 4870453"/>
              <a:gd name="connsiteY3" fmla="*/ 2631440 h 2631440"/>
              <a:gd name="connsiteX4" fmla="*/ 933453 w 4870453"/>
              <a:gd name="connsiteY4" fmla="*/ 2548890 h 2631440"/>
              <a:gd name="connsiteX5" fmla="*/ 1333503 w 4870453"/>
              <a:gd name="connsiteY5" fmla="*/ 2504440 h 2631440"/>
              <a:gd name="connsiteX6" fmla="*/ 1797053 w 4870453"/>
              <a:gd name="connsiteY6" fmla="*/ 2491740 h 2631440"/>
              <a:gd name="connsiteX7" fmla="*/ 2241553 w 4870453"/>
              <a:gd name="connsiteY7" fmla="*/ 2491740 h 2631440"/>
              <a:gd name="connsiteX8" fmla="*/ 2673353 w 4870453"/>
              <a:gd name="connsiteY8" fmla="*/ 2466340 h 2631440"/>
              <a:gd name="connsiteX9" fmla="*/ 3111503 w 4870453"/>
              <a:gd name="connsiteY9" fmla="*/ 2409190 h 2631440"/>
              <a:gd name="connsiteX10" fmla="*/ 3549653 w 4870453"/>
              <a:gd name="connsiteY10" fmla="*/ 2199640 h 2631440"/>
              <a:gd name="connsiteX11" fmla="*/ 3917953 w 4870453"/>
              <a:gd name="connsiteY11" fmla="*/ 1964690 h 2631440"/>
              <a:gd name="connsiteX12" fmla="*/ 4248153 w 4870453"/>
              <a:gd name="connsiteY12" fmla="*/ 1748790 h 2631440"/>
              <a:gd name="connsiteX13" fmla="*/ 4521203 w 4870453"/>
              <a:gd name="connsiteY13" fmla="*/ 1590040 h 2631440"/>
              <a:gd name="connsiteX14" fmla="*/ 4864103 w 4870453"/>
              <a:gd name="connsiteY14" fmla="*/ 1456690 h 2631440"/>
              <a:gd name="connsiteX15" fmla="*/ 4870453 w 4870453"/>
              <a:gd name="connsiteY15" fmla="*/ 1151890 h 2631440"/>
              <a:gd name="connsiteX16" fmla="*/ 4425950 w 4870453"/>
              <a:gd name="connsiteY16" fmla="*/ 1223373 h 2631440"/>
              <a:gd name="connsiteX17" fmla="*/ 3975100 w 4870453"/>
              <a:gd name="connsiteY17" fmla="*/ 1293223 h 2631440"/>
              <a:gd name="connsiteX18" fmla="*/ 3530600 w 4870453"/>
              <a:gd name="connsiteY18" fmla="*/ 1617073 h 2631440"/>
              <a:gd name="connsiteX19" fmla="*/ 3086100 w 4870453"/>
              <a:gd name="connsiteY19" fmla="*/ 1769473 h 2631440"/>
              <a:gd name="connsiteX20" fmla="*/ 2609850 w 4870453"/>
              <a:gd name="connsiteY20" fmla="*/ 1813923 h 2631440"/>
              <a:gd name="connsiteX21" fmla="*/ 2146300 w 4870453"/>
              <a:gd name="connsiteY21" fmla="*/ 1852023 h 2631440"/>
              <a:gd name="connsiteX22" fmla="*/ 1682750 w 4870453"/>
              <a:gd name="connsiteY22" fmla="*/ 1794873 h 2631440"/>
              <a:gd name="connsiteX23" fmla="*/ 1327150 w 4870453"/>
              <a:gd name="connsiteY23" fmla="*/ 1794873 h 2631440"/>
              <a:gd name="connsiteX24" fmla="*/ 908050 w 4870453"/>
              <a:gd name="connsiteY24" fmla="*/ 1744073 h 2631440"/>
              <a:gd name="connsiteX25" fmla="*/ 431800 w 4870453"/>
              <a:gd name="connsiteY25" fmla="*/ 1782173 h 2631440"/>
              <a:gd name="connsiteX26" fmla="*/ 0 w 4870453"/>
              <a:gd name="connsiteY26" fmla="*/ 1890123 h 2631440"/>
              <a:gd name="connsiteX27" fmla="*/ 466090 w 4870453"/>
              <a:gd name="connsiteY27" fmla="*/ 974453 h 2631440"/>
              <a:gd name="connsiteX28" fmla="*/ 918213 w 4870453"/>
              <a:gd name="connsiteY28" fmla="*/ 420370 h 2631440"/>
              <a:gd name="connsiteX0" fmla="*/ 918213 w 4870453"/>
              <a:gd name="connsiteY0" fmla="*/ 420370 h 2548890"/>
              <a:gd name="connsiteX1" fmla="*/ 1358903 w 4870453"/>
              <a:gd name="connsiteY1" fmla="*/ 80010 h 2548890"/>
              <a:gd name="connsiteX2" fmla="*/ 1786893 w 4870453"/>
              <a:gd name="connsiteY2" fmla="*/ 0 h 2548890"/>
              <a:gd name="connsiteX3" fmla="*/ 933453 w 4870453"/>
              <a:gd name="connsiteY3" fmla="*/ 2548890 h 2548890"/>
              <a:gd name="connsiteX4" fmla="*/ 1333503 w 4870453"/>
              <a:gd name="connsiteY4" fmla="*/ 2504440 h 2548890"/>
              <a:gd name="connsiteX5" fmla="*/ 1797053 w 4870453"/>
              <a:gd name="connsiteY5" fmla="*/ 2491740 h 2548890"/>
              <a:gd name="connsiteX6" fmla="*/ 2241553 w 4870453"/>
              <a:gd name="connsiteY6" fmla="*/ 2491740 h 2548890"/>
              <a:gd name="connsiteX7" fmla="*/ 2673353 w 4870453"/>
              <a:gd name="connsiteY7" fmla="*/ 2466340 h 2548890"/>
              <a:gd name="connsiteX8" fmla="*/ 3111503 w 4870453"/>
              <a:gd name="connsiteY8" fmla="*/ 2409190 h 2548890"/>
              <a:gd name="connsiteX9" fmla="*/ 3549653 w 4870453"/>
              <a:gd name="connsiteY9" fmla="*/ 2199640 h 2548890"/>
              <a:gd name="connsiteX10" fmla="*/ 3917953 w 4870453"/>
              <a:gd name="connsiteY10" fmla="*/ 1964690 h 2548890"/>
              <a:gd name="connsiteX11" fmla="*/ 4248153 w 4870453"/>
              <a:gd name="connsiteY11" fmla="*/ 1748790 h 2548890"/>
              <a:gd name="connsiteX12" fmla="*/ 4521203 w 4870453"/>
              <a:gd name="connsiteY12" fmla="*/ 1590040 h 2548890"/>
              <a:gd name="connsiteX13" fmla="*/ 4864103 w 4870453"/>
              <a:gd name="connsiteY13" fmla="*/ 1456690 h 2548890"/>
              <a:gd name="connsiteX14" fmla="*/ 4870453 w 4870453"/>
              <a:gd name="connsiteY14" fmla="*/ 1151890 h 2548890"/>
              <a:gd name="connsiteX15" fmla="*/ 4425950 w 4870453"/>
              <a:gd name="connsiteY15" fmla="*/ 1223373 h 2548890"/>
              <a:gd name="connsiteX16" fmla="*/ 3975100 w 4870453"/>
              <a:gd name="connsiteY16" fmla="*/ 1293223 h 2548890"/>
              <a:gd name="connsiteX17" fmla="*/ 3530600 w 4870453"/>
              <a:gd name="connsiteY17" fmla="*/ 1617073 h 2548890"/>
              <a:gd name="connsiteX18" fmla="*/ 3086100 w 4870453"/>
              <a:gd name="connsiteY18" fmla="*/ 1769473 h 2548890"/>
              <a:gd name="connsiteX19" fmla="*/ 2609850 w 4870453"/>
              <a:gd name="connsiteY19" fmla="*/ 1813923 h 2548890"/>
              <a:gd name="connsiteX20" fmla="*/ 2146300 w 4870453"/>
              <a:gd name="connsiteY20" fmla="*/ 1852023 h 2548890"/>
              <a:gd name="connsiteX21" fmla="*/ 1682750 w 4870453"/>
              <a:gd name="connsiteY21" fmla="*/ 1794873 h 2548890"/>
              <a:gd name="connsiteX22" fmla="*/ 1327150 w 4870453"/>
              <a:gd name="connsiteY22" fmla="*/ 1794873 h 2548890"/>
              <a:gd name="connsiteX23" fmla="*/ 908050 w 4870453"/>
              <a:gd name="connsiteY23" fmla="*/ 1744073 h 2548890"/>
              <a:gd name="connsiteX24" fmla="*/ 431800 w 4870453"/>
              <a:gd name="connsiteY24" fmla="*/ 1782173 h 2548890"/>
              <a:gd name="connsiteX25" fmla="*/ 0 w 4870453"/>
              <a:gd name="connsiteY25" fmla="*/ 1890123 h 2548890"/>
              <a:gd name="connsiteX26" fmla="*/ 466090 w 4870453"/>
              <a:gd name="connsiteY26" fmla="*/ 974453 h 2548890"/>
              <a:gd name="connsiteX27" fmla="*/ 918213 w 4870453"/>
              <a:gd name="connsiteY27" fmla="*/ 420370 h 2548890"/>
              <a:gd name="connsiteX0" fmla="*/ 918213 w 4870453"/>
              <a:gd name="connsiteY0" fmla="*/ 420370 h 2504440"/>
              <a:gd name="connsiteX1" fmla="*/ 1358903 w 4870453"/>
              <a:gd name="connsiteY1" fmla="*/ 80010 h 2504440"/>
              <a:gd name="connsiteX2" fmla="*/ 1786893 w 4870453"/>
              <a:gd name="connsiteY2" fmla="*/ 0 h 2504440"/>
              <a:gd name="connsiteX3" fmla="*/ 2228853 w 4870453"/>
              <a:gd name="connsiteY3" fmla="*/ 11430 h 2504440"/>
              <a:gd name="connsiteX4" fmla="*/ 1333503 w 4870453"/>
              <a:gd name="connsiteY4" fmla="*/ 2504440 h 2504440"/>
              <a:gd name="connsiteX5" fmla="*/ 1797053 w 4870453"/>
              <a:gd name="connsiteY5" fmla="*/ 2491740 h 2504440"/>
              <a:gd name="connsiteX6" fmla="*/ 2241553 w 4870453"/>
              <a:gd name="connsiteY6" fmla="*/ 2491740 h 2504440"/>
              <a:gd name="connsiteX7" fmla="*/ 2673353 w 4870453"/>
              <a:gd name="connsiteY7" fmla="*/ 2466340 h 2504440"/>
              <a:gd name="connsiteX8" fmla="*/ 3111503 w 4870453"/>
              <a:gd name="connsiteY8" fmla="*/ 2409190 h 2504440"/>
              <a:gd name="connsiteX9" fmla="*/ 3549653 w 4870453"/>
              <a:gd name="connsiteY9" fmla="*/ 2199640 h 2504440"/>
              <a:gd name="connsiteX10" fmla="*/ 3917953 w 4870453"/>
              <a:gd name="connsiteY10" fmla="*/ 1964690 h 2504440"/>
              <a:gd name="connsiteX11" fmla="*/ 4248153 w 4870453"/>
              <a:gd name="connsiteY11" fmla="*/ 1748790 h 2504440"/>
              <a:gd name="connsiteX12" fmla="*/ 4521203 w 4870453"/>
              <a:gd name="connsiteY12" fmla="*/ 1590040 h 2504440"/>
              <a:gd name="connsiteX13" fmla="*/ 4864103 w 4870453"/>
              <a:gd name="connsiteY13" fmla="*/ 1456690 h 2504440"/>
              <a:gd name="connsiteX14" fmla="*/ 4870453 w 4870453"/>
              <a:gd name="connsiteY14" fmla="*/ 1151890 h 2504440"/>
              <a:gd name="connsiteX15" fmla="*/ 4425950 w 4870453"/>
              <a:gd name="connsiteY15" fmla="*/ 1223373 h 2504440"/>
              <a:gd name="connsiteX16" fmla="*/ 3975100 w 4870453"/>
              <a:gd name="connsiteY16" fmla="*/ 1293223 h 2504440"/>
              <a:gd name="connsiteX17" fmla="*/ 3530600 w 4870453"/>
              <a:gd name="connsiteY17" fmla="*/ 1617073 h 2504440"/>
              <a:gd name="connsiteX18" fmla="*/ 3086100 w 4870453"/>
              <a:gd name="connsiteY18" fmla="*/ 1769473 h 2504440"/>
              <a:gd name="connsiteX19" fmla="*/ 2609850 w 4870453"/>
              <a:gd name="connsiteY19" fmla="*/ 1813923 h 2504440"/>
              <a:gd name="connsiteX20" fmla="*/ 2146300 w 4870453"/>
              <a:gd name="connsiteY20" fmla="*/ 1852023 h 2504440"/>
              <a:gd name="connsiteX21" fmla="*/ 1682750 w 4870453"/>
              <a:gd name="connsiteY21" fmla="*/ 1794873 h 2504440"/>
              <a:gd name="connsiteX22" fmla="*/ 1327150 w 4870453"/>
              <a:gd name="connsiteY22" fmla="*/ 1794873 h 2504440"/>
              <a:gd name="connsiteX23" fmla="*/ 908050 w 4870453"/>
              <a:gd name="connsiteY23" fmla="*/ 1744073 h 2504440"/>
              <a:gd name="connsiteX24" fmla="*/ 431800 w 4870453"/>
              <a:gd name="connsiteY24" fmla="*/ 1782173 h 2504440"/>
              <a:gd name="connsiteX25" fmla="*/ 0 w 4870453"/>
              <a:gd name="connsiteY25" fmla="*/ 1890123 h 2504440"/>
              <a:gd name="connsiteX26" fmla="*/ 466090 w 4870453"/>
              <a:gd name="connsiteY26" fmla="*/ 974453 h 2504440"/>
              <a:gd name="connsiteX27" fmla="*/ 918213 w 4870453"/>
              <a:gd name="connsiteY27" fmla="*/ 420370 h 2504440"/>
              <a:gd name="connsiteX0" fmla="*/ 918213 w 4870453"/>
              <a:gd name="connsiteY0" fmla="*/ 420370 h 2491740"/>
              <a:gd name="connsiteX1" fmla="*/ 1358903 w 4870453"/>
              <a:gd name="connsiteY1" fmla="*/ 80010 h 2491740"/>
              <a:gd name="connsiteX2" fmla="*/ 1786893 w 4870453"/>
              <a:gd name="connsiteY2" fmla="*/ 0 h 2491740"/>
              <a:gd name="connsiteX3" fmla="*/ 2228853 w 4870453"/>
              <a:gd name="connsiteY3" fmla="*/ 11430 h 2491740"/>
              <a:gd name="connsiteX4" fmla="*/ 2644143 w 4870453"/>
              <a:gd name="connsiteY4" fmla="*/ 127000 h 2491740"/>
              <a:gd name="connsiteX5" fmla="*/ 1797053 w 4870453"/>
              <a:gd name="connsiteY5" fmla="*/ 2491740 h 2491740"/>
              <a:gd name="connsiteX6" fmla="*/ 2241553 w 4870453"/>
              <a:gd name="connsiteY6" fmla="*/ 2491740 h 2491740"/>
              <a:gd name="connsiteX7" fmla="*/ 2673353 w 4870453"/>
              <a:gd name="connsiteY7" fmla="*/ 2466340 h 2491740"/>
              <a:gd name="connsiteX8" fmla="*/ 3111503 w 4870453"/>
              <a:gd name="connsiteY8" fmla="*/ 2409190 h 2491740"/>
              <a:gd name="connsiteX9" fmla="*/ 3549653 w 4870453"/>
              <a:gd name="connsiteY9" fmla="*/ 2199640 h 2491740"/>
              <a:gd name="connsiteX10" fmla="*/ 3917953 w 4870453"/>
              <a:gd name="connsiteY10" fmla="*/ 1964690 h 2491740"/>
              <a:gd name="connsiteX11" fmla="*/ 4248153 w 4870453"/>
              <a:gd name="connsiteY11" fmla="*/ 1748790 h 2491740"/>
              <a:gd name="connsiteX12" fmla="*/ 4521203 w 4870453"/>
              <a:gd name="connsiteY12" fmla="*/ 1590040 h 2491740"/>
              <a:gd name="connsiteX13" fmla="*/ 4864103 w 4870453"/>
              <a:gd name="connsiteY13" fmla="*/ 1456690 h 2491740"/>
              <a:gd name="connsiteX14" fmla="*/ 4870453 w 4870453"/>
              <a:gd name="connsiteY14" fmla="*/ 1151890 h 2491740"/>
              <a:gd name="connsiteX15" fmla="*/ 4425950 w 4870453"/>
              <a:gd name="connsiteY15" fmla="*/ 1223373 h 2491740"/>
              <a:gd name="connsiteX16" fmla="*/ 3975100 w 4870453"/>
              <a:gd name="connsiteY16" fmla="*/ 1293223 h 2491740"/>
              <a:gd name="connsiteX17" fmla="*/ 3530600 w 4870453"/>
              <a:gd name="connsiteY17" fmla="*/ 1617073 h 2491740"/>
              <a:gd name="connsiteX18" fmla="*/ 3086100 w 4870453"/>
              <a:gd name="connsiteY18" fmla="*/ 1769473 h 2491740"/>
              <a:gd name="connsiteX19" fmla="*/ 2609850 w 4870453"/>
              <a:gd name="connsiteY19" fmla="*/ 1813923 h 2491740"/>
              <a:gd name="connsiteX20" fmla="*/ 2146300 w 4870453"/>
              <a:gd name="connsiteY20" fmla="*/ 1852023 h 2491740"/>
              <a:gd name="connsiteX21" fmla="*/ 1682750 w 4870453"/>
              <a:gd name="connsiteY21" fmla="*/ 1794873 h 2491740"/>
              <a:gd name="connsiteX22" fmla="*/ 1327150 w 4870453"/>
              <a:gd name="connsiteY22" fmla="*/ 1794873 h 2491740"/>
              <a:gd name="connsiteX23" fmla="*/ 908050 w 4870453"/>
              <a:gd name="connsiteY23" fmla="*/ 1744073 h 2491740"/>
              <a:gd name="connsiteX24" fmla="*/ 431800 w 4870453"/>
              <a:gd name="connsiteY24" fmla="*/ 1782173 h 2491740"/>
              <a:gd name="connsiteX25" fmla="*/ 0 w 4870453"/>
              <a:gd name="connsiteY25" fmla="*/ 1890123 h 2491740"/>
              <a:gd name="connsiteX26" fmla="*/ 466090 w 4870453"/>
              <a:gd name="connsiteY26" fmla="*/ 974453 h 2491740"/>
              <a:gd name="connsiteX27" fmla="*/ 918213 w 4870453"/>
              <a:gd name="connsiteY27" fmla="*/ 420370 h 2491740"/>
              <a:gd name="connsiteX0" fmla="*/ 918213 w 4870453"/>
              <a:gd name="connsiteY0" fmla="*/ 420370 h 2491740"/>
              <a:gd name="connsiteX1" fmla="*/ 1358903 w 4870453"/>
              <a:gd name="connsiteY1" fmla="*/ 80010 h 2491740"/>
              <a:gd name="connsiteX2" fmla="*/ 1786893 w 4870453"/>
              <a:gd name="connsiteY2" fmla="*/ 0 h 2491740"/>
              <a:gd name="connsiteX3" fmla="*/ 2228853 w 4870453"/>
              <a:gd name="connsiteY3" fmla="*/ 11430 h 2491740"/>
              <a:gd name="connsiteX4" fmla="*/ 2644143 w 4870453"/>
              <a:gd name="connsiteY4" fmla="*/ 127000 h 2491740"/>
              <a:gd name="connsiteX5" fmla="*/ 2241553 w 4870453"/>
              <a:gd name="connsiteY5" fmla="*/ 2491740 h 2491740"/>
              <a:gd name="connsiteX6" fmla="*/ 2673353 w 4870453"/>
              <a:gd name="connsiteY6" fmla="*/ 2466340 h 2491740"/>
              <a:gd name="connsiteX7" fmla="*/ 3111503 w 4870453"/>
              <a:gd name="connsiteY7" fmla="*/ 2409190 h 2491740"/>
              <a:gd name="connsiteX8" fmla="*/ 3549653 w 4870453"/>
              <a:gd name="connsiteY8" fmla="*/ 2199640 h 2491740"/>
              <a:gd name="connsiteX9" fmla="*/ 3917953 w 4870453"/>
              <a:gd name="connsiteY9" fmla="*/ 1964690 h 2491740"/>
              <a:gd name="connsiteX10" fmla="*/ 4248153 w 4870453"/>
              <a:gd name="connsiteY10" fmla="*/ 1748790 h 2491740"/>
              <a:gd name="connsiteX11" fmla="*/ 4521203 w 4870453"/>
              <a:gd name="connsiteY11" fmla="*/ 1590040 h 2491740"/>
              <a:gd name="connsiteX12" fmla="*/ 4864103 w 4870453"/>
              <a:gd name="connsiteY12" fmla="*/ 1456690 h 2491740"/>
              <a:gd name="connsiteX13" fmla="*/ 4870453 w 4870453"/>
              <a:gd name="connsiteY13" fmla="*/ 1151890 h 2491740"/>
              <a:gd name="connsiteX14" fmla="*/ 4425950 w 4870453"/>
              <a:gd name="connsiteY14" fmla="*/ 1223373 h 2491740"/>
              <a:gd name="connsiteX15" fmla="*/ 3975100 w 4870453"/>
              <a:gd name="connsiteY15" fmla="*/ 1293223 h 2491740"/>
              <a:gd name="connsiteX16" fmla="*/ 3530600 w 4870453"/>
              <a:gd name="connsiteY16" fmla="*/ 1617073 h 2491740"/>
              <a:gd name="connsiteX17" fmla="*/ 3086100 w 4870453"/>
              <a:gd name="connsiteY17" fmla="*/ 1769473 h 2491740"/>
              <a:gd name="connsiteX18" fmla="*/ 2609850 w 4870453"/>
              <a:gd name="connsiteY18" fmla="*/ 1813923 h 2491740"/>
              <a:gd name="connsiteX19" fmla="*/ 2146300 w 4870453"/>
              <a:gd name="connsiteY19" fmla="*/ 1852023 h 2491740"/>
              <a:gd name="connsiteX20" fmla="*/ 1682750 w 4870453"/>
              <a:gd name="connsiteY20" fmla="*/ 1794873 h 2491740"/>
              <a:gd name="connsiteX21" fmla="*/ 1327150 w 4870453"/>
              <a:gd name="connsiteY21" fmla="*/ 1794873 h 2491740"/>
              <a:gd name="connsiteX22" fmla="*/ 908050 w 4870453"/>
              <a:gd name="connsiteY22" fmla="*/ 1744073 h 2491740"/>
              <a:gd name="connsiteX23" fmla="*/ 431800 w 4870453"/>
              <a:gd name="connsiteY23" fmla="*/ 1782173 h 2491740"/>
              <a:gd name="connsiteX24" fmla="*/ 0 w 4870453"/>
              <a:gd name="connsiteY24" fmla="*/ 1890123 h 2491740"/>
              <a:gd name="connsiteX25" fmla="*/ 466090 w 4870453"/>
              <a:gd name="connsiteY25" fmla="*/ 974453 h 2491740"/>
              <a:gd name="connsiteX26" fmla="*/ 918213 w 4870453"/>
              <a:gd name="connsiteY26" fmla="*/ 420370 h 2491740"/>
              <a:gd name="connsiteX0" fmla="*/ 918213 w 4870453"/>
              <a:gd name="connsiteY0" fmla="*/ 420370 h 2466340"/>
              <a:gd name="connsiteX1" fmla="*/ 1358903 w 4870453"/>
              <a:gd name="connsiteY1" fmla="*/ 80010 h 2466340"/>
              <a:gd name="connsiteX2" fmla="*/ 1786893 w 4870453"/>
              <a:gd name="connsiteY2" fmla="*/ 0 h 2466340"/>
              <a:gd name="connsiteX3" fmla="*/ 2228853 w 4870453"/>
              <a:gd name="connsiteY3" fmla="*/ 11430 h 2466340"/>
              <a:gd name="connsiteX4" fmla="*/ 2644143 w 4870453"/>
              <a:gd name="connsiteY4" fmla="*/ 127000 h 2466340"/>
              <a:gd name="connsiteX5" fmla="*/ 3034033 w 4870453"/>
              <a:gd name="connsiteY5" fmla="*/ 266700 h 2466340"/>
              <a:gd name="connsiteX6" fmla="*/ 2673353 w 4870453"/>
              <a:gd name="connsiteY6" fmla="*/ 2466340 h 2466340"/>
              <a:gd name="connsiteX7" fmla="*/ 3111503 w 4870453"/>
              <a:gd name="connsiteY7" fmla="*/ 2409190 h 2466340"/>
              <a:gd name="connsiteX8" fmla="*/ 3549653 w 4870453"/>
              <a:gd name="connsiteY8" fmla="*/ 2199640 h 2466340"/>
              <a:gd name="connsiteX9" fmla="*/ 3917953 w 4870453"/>
              <a:gd name="connsiteY9" fmla="*/ 1964690 h 2466340"/>
              <a:gd name="connsiteX10" fmla="*/ 4248153 w 4870453"/>
              <a:gd name="connsiteY10" fmla="*/ 1748790 h 2466340"/>
              <a:gd name="connsiteX11" fmla="*/ 4521203 w 4870453"/>
              <a:gd name="connsiteY11" fmla="*/ 1590040 h 2466340"/>
              <a:gd name="connsiteX12" fmla="*/ 4864103 w 4870453"/>
              <a:gd name="connsiteY12" fmla="*/ 1456690 h 2466340"/>
              <a:gd name="connsiteX13" fmla="*/ 4870453 w 4870453"/>
              <a:gd name="connsiteY13" fmla="*/ 1151890 h 2466340"/>
              <a:gd name="connsiteX14" fmla="*/ 4425950 w 4870453"/>
              <a:gd name="connsiteY14" fmla="*/ 1223373 h 2466340"/>
              <a:gd name="connsiteX15" fmla="*/ 3975100 w 4870453"/>
              <a:gd name="connsiteY15" fmla="*/ 1293223 h 2466340"/>
              <a:gd name="connsiteX16" fmla="*/ 3530600 w 4870453"/>
              <a:gd name="connsiteY16" fmla="*/ 1617073 h 2466340"/>
              <a:gd name="connsiteX17" fmla="*/ 3086100 w 4870453"/>
              <a:gd name="connsiteY17" fmla="*/ 1769473 h 2466340"/>
              <a:gd name="connsiteX18" fmla="*/ 2609850 w 4870453"/>
              <a:gd name="connsiteY18" fmla="*/ 1813923 h 2466340"/>
              <a:gd name="connsiteX19" fmla="*/ 2146300 w 4870453"/>
              <a:gd name="connsiteY19" fmla="*/ 1852023 h 2466340"/>
              <a:gd name="connsiteX20" fmla="*/ 1682750 w 4870453"/>
              <a:gd name="connsiteY20" fmla="*/ 1794873 h 2466340"/>
              <a:gd name="connsiteX21" fmla="*/ 1327150 w 4870453"/>
              <a:gd name="connsiteY21" fmla="*/ 1794873 h 2466340"/>
              <a:gd name="connsiteX22" fmla="*/ 908050 w 4870453"/>
              <a:gd name="connsiteY22" fmla="*/ 1744073 h 2466340"/>
              <a:gd name="connsiteX23" fmla="*/ 431800 w 4870453"/>
              <a:gd name="connsiteY23" fmla="*/ 1782173 h 2466340"/>
              <a:gd name="connsiteX24" fmla="*/ 0 w 4870453"/>
              <a:gd name="connsiteY24" fmla="*/ 1890123 h 2466340"/>
              <a:gd name="connsiteX25" fmla="*/ 466090 w 4870453"/>
              <a:gd name="connsiteY25" fmla="*/ 974453 h 2466340"/>
              <a:gd name="connsiteX26" fmla="*/ 918213 w 4870453"/>
              <a:gd name="connsiteY26" fmla="*/ 420370 h 2466340"/>
              <a:gd name="connsiteX0" fmla="*/ 918213 w 4870453"/>
              <a:gd name="connsiteY0" fmla="*/ 420370 h 2409190"/>
              <a:gd name="connsiteX1" fmla="*/ 1358903 w 4870453"/>
              <a:gd name="connsiteY1" fmla="*/ 80010 h 2409190"/>
              <a:gd name="connsiteX2" fmla="*/ 1786893 w 4870453"/>
              <a:gd name="connsiteY2" fmla="*/ 0 h 2409190"/>
              <a:gd name="connsiteX3" fmla="*/ 2228853 w 4870453"/>
              <a:gd name="connsiteY3" fmla="*/ 11430 h 2409190"/>
              <a:gd name="connsiteX4" fmla="*/ 2644143 w 4870453"/>
              <a:gd name="connsiteY4" fmla="*/ 127000 h 2409190"/>
              <a:gd name="connsiteX5" fmla="*/ 3034033 w 4870453"/>
              <a:gd name="connsiteY5" fmla="*/ 266700 h 2409190"/>
              <a:gd name="connsiteX6" fmla="*/ 3458213 w 4870453"/>
              <a:gd name="connsiteY6" fmla="*/ 393700 h 2409190"/>
              <a:gd name="connsiteX7" fmla="*/ 3111503 w 4870453"/>
              <a:gd name="connsiteY7" fmla="*/ 2409190 h 2409190"/>
              <a:gd name="connsiteX8" fmla="*/ 3549653 w 4870453"/>
              <a:gd name="connsiteY8" fmla="*/ 2199640 h 2409190"/>
              <a:gd name="connsiteX9" fmla="*/ 3917953 w 4870453"/>
              <a:gd name="connsiteY9" fmla="*/ 1964690 h 2409190"/>
              <a:gd name="connsiteX10" fmla="*/ 4248153 w 4870453"/>
              <a:gd name="connsiteY10" fmla="*/ 1748790 h 2409190"/>
              <a:gd name="connsiteX11" fmla="*/ 4521203 w 4870453"/>
              <a:gd name="connsiteY11" fmla="*/ 1590040 h 2409190"/>
              <a:gd name="connsiteX12" fmla="*/ 4864103 w 4870453"/>
              <a:gd name="connsiteY12" fmla="*/ 1456690 h 2409190"/>
              <a:gd name="connsiteX13" fmla="*/ 4870453 w 4870453"/>
              <a:gd name="connsiteY13" fmla="*/ 1151890 h 2409190"/>
              <a:gd name="connsiteX14" fmla="*/ 4425950 w 4870453"/>
              <a:gd name="connsiteY14" fmla="*/ 1223373 h 2409190"/>
              <a:gd name="connsiteX15" fmla="*/ 3975100 w 4870453"/>
              <a:gd name="connsiteY15" fmla="*/ 1293223 h 2409190"/>
              <a:gd name="connsiteX16" fmla="*/ 3530600 w 4870453"/>
              <a:gd name="connsiteY16" fmla="*/ 1617073 h 2409190"/>
              <a:gd name="connsiteX17" fmla="*/ 3086100 w 4870453"/>
              <a:gd name="connsiteY17" fmla="*/ 1769473 h 2409190"/>
              <a:gd name="connsiteX18" fmla="*/ 2609850 w 4870453"/>
              <a:gd name="connsiteY18" fmla="*/ 1813923 h 2409190"/>
              <a:gd name="connsiteX19" fmla="*/ 2146300 w 4870453"/>
              <a:gd name="connsiteY19" fmla="*/ 1852023 h 2409190"/>
              <a:gd name="connsiteX20" fmla="*/ 1682750 w 4870453"/>
              <a:gd name="connsiteY20" fmla="*/ 1794873 h 2409190"/>
              <a:gd name="connsiteX21" fmla="*/ 1327150 w 4870453"/>
              <a:gd name="connsiteY21" fmla="*/ 1794873 h 2409190"/>
              <a:gd name="connsiteX22" fmla="*/ 908050 w 4870453"/>
              <a:gd name="connsiteY22" fmla="*/ 1744073 h 2409190"/>
              <a:gd name="connsiteX23" fmla="*/ 431800 w 4870453"/>
              <a:gd name="connsiteY23" fmla="*/ 1782173 h 2409190"/>
              <a:gd name="connsiteX24" fmla="*/ 0 w 4870453"/>
              <a:gd name="connsiteY24" fmla="*/ 1890123 h 2409190"/>
              <a:gd name="connsiteX25" fmla="*/ 466090 w 4870453"/>
              <a:gd name="connsiteY25" fmla="*/ 974453 h 2409190"/>
              <a:gd name="connsiteX26" fmla="*/ 918213 w 4870453"/>
              <a:gd name="connsiteY26" fmla="*/ 420370 h 2409190"/>
              <a:gd name="connsiteX0" fmla="*/ 918213 w 4870453"/>
              <a:gd name="connsiteY0" fmla="*/ 420370 h 2201546"/>
              <a:gd name="connsiteX1" fmla="*/ 1358903 w 4870453"/>
              <a:gd name="connsiteY1" fmla="*/ 80010 h 2201546"/>
              <a:gd name="connsiteX2" fmla="*/ 1786893 w 4870453"/>
              <a:gd name="connsiteY2" fmla="*/ 0 h 2201546"/>
              <a:gd name="connsiteX3" fmla="*/ 2228853 w 4870453"/>
              <a:gd name="connsiteY3" fmla="*/ 11430 h 2201546"/>
              <a:gd name="connsiteX4" fmla="*/ 2644143 w 4870453"/>
              <a:gd name="connsiteY4" fmla="*/ 127000 h 2201546"/>
              <a:gd name="connsiteX5" fmla="*/ 3034033 w 4870453"/>
              <a:gd name="connsiteY5" fmla="*/ 266700 h 2201546"/>
              <a:gd name="connsiteX6" fmla="*/ 3458213 w 4870453"/>
              <a:gd name="connsiteY6" fmla="*/ 393700 h 2201546"/>
              <a:gd name="connsiteX7" fmla="*/ 3881123 w 4870453"/>
              <a:gd name="connsiteY7" fmla="*/ 466090 h 2201546"/>
              <a:gd name="connsiteX8" fmla="*/ 3549653 w 4870453"/>
              <a:gd name="connsiteY8" fmla="*/ 2199640 h 2201546"/>
              <a:gd name="connsiteX9" fmla="*/ 3917953 w 4870453"/>
              <a:gd name="connsiteY9" fmla="*/ 1964690 h 2201546"/>
              <a:gd name="connsiteX10" fmla="*/ 4248153 w 4870453"/>
              <a:gd name="connsiteY10" fmla="*/ 1748790 h 2201546"/>
              <a:gd name="connsiteX11" fmla="*/ 4521203 w 4870453"/>
              <a:gd name="connsiteY11" fmla="*/ 1590040 h 2201546"/>
              <a:gd name="connsiteX12" fmla="*/ 4864103 w 4870453"/>
              <a:gd name="connsiteY12" fmla="*/ 1456690 h 2201546"/>
              <a:gd name="connsiteX13" fmla="*/ 4870453 w 4870453"/>
              <a:gd name="connsiteY13" fmla="*/ 1151890 h 2201546"/>
              <a:gd name="connsiteX14" fmla="*/ 4425950 w 4870453"/>
              <a:gd name="connsiteY14" fmla="*/ 1223373 h 2201546"/>
              <a:gd name="connsiteX15" fmla="*/ 3975100 w 4870453"/>
              <a:gd name="connsiteY15" fmla="*/ 1293223 h 2201546"/>
              <a:gd name="connsiteX16" fmla="*/ 3530600 w 4870453"/>
              <a:gd name="connsiteY16" fmla="*/ 1617073 h 2201546"/>
              <a:gd name="connsiteX17" fmla="*/ 3086100 w 4870453"/>
              <a:gd name="connsiteY17" fmla="*/ 1769473 h 2201546"/>
              <a:gd name="connsiteX18" fmla="*/ 2609850 w 4870453"/>
              <a:gd name="connsiteY18" fmla="*/ 1813923 h 2201546"/>
              <a:gd name="connsiteX19" fmla="*/ 2146300 w 4870453"/>
              <a:gd name="connsiteY19" fmla="*/ 1852023 h 2201546"/>
              <a:gd name="connsiteX20" fmla="*/ 1682750 w 4870453"/>
              <a:gd name="connsiteY20" fmla="*/ 1794873 h 2201546"/>
              <a:gd name="connsiteX21" fmla="*/ 1327150 w 4870453"/>
              <a:gd name="connsiteY21" fmla="*/ 1794873 h 2201546"/>
              <a:gd name="connsiteX22" fmla="*/ 908050 w 4870453"/>
              <a:gd name="connsiteY22" fmla="*/ 1744073 h 2201546"/>
              <a:gd name="connsiteX23" fmla="*/ 431800 w 4870453"/>
              <a:gd name="connsiteY23" fmla="*/ 1782173 h 2201546"/>
              <a:gd name="connsiteX24" fmla="*/ 0 w 4870453"/>
              <a:gd name="connsiteY24" fmla="*/ 1890123 h 2201546"/>
              <a:gd name="connsiteX25" fmla="*/ 466090 w 4870453"/>
              <a:gd name="connsiteY25" fmla="*/ 974453 h 2201546"/>
              <a:gd name="connsiteX26" fmla="*/ 918213 w 4870453"/>
              <a:gd name="connsiteY26" fmla="*/ 420370 h 2201546"/>
              <a:gd name="connsiteX0" fmla="*/ 918213 w 4870453"/>
              <a:gd name="connsiteY0" fmla="*/ 420370 h 2199640"/>
              <a:gd name="connsiteX1" fmla="*/ 1358903 w 4870453"/>
              <a:gd name="connsiteY1" fmla="*/ 80010 h 2199640"/>
              <a:gd name="connsiteX2" fmla="*/ 1786893 w 4870453"/>
              <a:gd name="connsiteY2" fmla="*/ 0 h 2199640"/>
              <a:gd name="connsiteX3" fmla="*/ 2228853 w 4870453"/>
              <a:gd name="connsiteY3" fmla="*/ 11430 h 2199640"/>
              <a:gd name="connsiteX4" fmla="*/ 2644143 w 4870453"/>
              <a:gd name="connsiteY4" fmla="*/ 127000 h 2199640"/>
              <a:gd name="connsiteX5" fmla="*/ 3034033 w 4870453"/>
              <a:gd name="connsiteY5" fmla="*/ 266700 h 2199640"/>
              <a:gd name="connsiteX6" fmla="*/ 3458213 w 4870453"/>
              <a:gd name="connsiteY6" fmla="*/ 393700 h 2199640"/>
              <a:gd name="connsiteX7" fmla="*/ 3881123 w 4870453"/>
              <a:gd name="connsiteY7" fmla="*/ 466090 h 2199640"/>
              <a:gd name="connsiteX8" fmla="*/ 3549653 w 4870453"/>
              <a:gd name="connsiteY8" fmla="*/ 2199640 h 2199640"/>
              <a:gd name="connsiteX9" fmla="*/ 3917953 w 4870453"/>
              <a:gd name="connsiteY9" fmla="*/ 1964690 h 2199640"/>
              <a:gd name="connsiteX10" fmla="*/ 4248153 w 4870453"/>
              <a:gd name="connsiteY10" fmla="*/ 1748790 h 2199640"/>
              <a:gd name="connsiteX11" fmla="*/ 4521203 w 4870453"/>
              <a:gd name="connsiteY11" fmla="*/ 1590040 h 2199640"/>
              <a:gd name="connsiteX12" fmla="*/ 4864103 w 4870453"/>
              <a:gd name="connsiteY12" fmla="*/ 1456690 h 2199640"/>
              <a:gd name="connsiteX13" fmla="*/ 4870453 w 4870453"/>
              <a:gd name="connsiteY13" fmla="*/ 1151890 h 2199640"/>
              <a:gd name="connsiteX14" fmla="*/ 4425950 w 4870453"/>
              <a:gd name="connsiteY14" fmla="*/ 1223373 h 2199640"/>
              <a:gd name="connsiteX15" fmla="*/ 3975100 w 4870453"/>
              <a:gd name="connsiteY15" fmla="*/ 1293223 h 2199640"/>
              <a:gd name="connsiteX16" fmla="*/ 3530600 w 4870453"/>
              <a:gd name="connsiteY16" fmla="*/ 1617073 h 2199640"/>
              <a:gd name="connsiteX17" fmla="*/ 3086100 w 4870453"/>
              <a:gd name="connsiteY17" fmla="*/ 1769473 h 2199640"/>
              <a:gd name="connsiteX18" fmla="*/ 2609850 w 4870453"/>
              <a:gd name="connsiteY18" fmla="*/ 1813923 h 2199640"/>
              <a:gd name="connsiteX19" fmla="*/ 2146300 w 4870453"/>
              <a:gd name="connsiteY19" fmla="*/ 1852023 h 2199640"/>
              <a:gd name="connsiteX20" fmla="*/ 1682750 w 4870453"/>
              <a:gd name="connsiteY20" fmla="*/ 1794873 h 2199640"/>
              <a:gd name="connsiteX21" fmla="*/ 1327150 w 4870453"/>
              <a:gd name="connsiteY21" fmla="*/ 1794873 h 2199640"/>
              <a:gd name="connsiteX22" fmla="*/ 908050 w 4870453"/>
              <a:gd name="connsiteY22" fmla="*/ 1744073 h 2199640"/>
              <a:gd name="connsiteX23" fmla="*/ 431800 w 4870453"/>
              <a:gd name="connsiteY23" fmla="*/ 1782173 h 2199640"/>
              <a:gd name="connsiteX24" fmla="*/ 0 w 4870453"/>
              <a:gd name="connsiteY24" fmla="*/ 1890123 h 2199640"/>
              <a:gd name="connsiteX25" fmla="*/ 466090 w 4870453"/>
              <a:gd name="connsiteY25" fmla="*/ 974453 h 2199640"/>
              <a:gd name="connsiteX26" fmla="*/ 918213 w 4870453"/>
              <a:gd name="connsiteY26" fmla="*/ 420370 h 2199640"/>
              <a:gd name="connsiteX0" fmla="*/ 918213 w 4870453"/>
              <a:gd name="connsiteY0" fmla="*/ 420370 h 1964690"/>
              <a:gd name="connsiteX1" fmla="*/ 1358903 w 4870453"/>
              <a:gd name="connsiteY1" fmla="*/ 80010 h 1964690"/>
              <a:gd name="connsiteX2" fmla="*/ 1786893 w 4870453"/>
              <a:gd name="connsiteY2" fmla="*/ 0 h 1964690"/>
              <a:gd name="connsiteX3" fmla="*/ 2228853 w 4870453"/>
              <a:gd name="connsiteY3" fmla="*/ 11430 h 1964690"/>
              <a:gd name="connsiteX4" fmla="*/ 2644143 w 4870453"/>
              <a:gd name="connsiteY4" fmla="*/ 127000 h 1964690"/>
              <a:gd name="connsiteX5" fmla="*/ 3034033 w 4870453"/>
              <a:gd name="connsiteY5" fmla="*/ 266700 h 1964690"/>
              <a:gd name="connsiteX6" fmla="*/ 3458213 w 4870453"/>
              <a:gd name="connsiteY6" fmla="*/ 393700 h 1964690"/>
              <a:gd name="connsiteX7" fmla="*/ 3881123 w 4870453"/>
              <a:gd name="connsiteY7" fmla="*/ 466090 h 1964690"/>
              <a:gd name="connsiteX8" fmla="*/ 4227833 w 4870453"/>
              <a:gd name="connsiteY8" fmla="*/ 492760 h 1964690"/>
              <a:gd name="connsiteX9" fmla="*/ 3917953 w 4870453"/>
              <a:gd name="connsiteY9" fmla="*/ 1964690 h 1964690"/>
              <a:gd name="connsiteX10" fmla="*/ 4248153 w 4870453"/>
              <a:gd name="connsiteY10" fmla="*/ 1748790 h 1964690"/>
              <a:gd name="connsiteX11" fmla="*/ 4521203 w 4870453"/>
              <a:gd name="connsiteY11" fmla="*/ 1590040 h 1964690"/>
              <a:gd name="connsiteX12" fmla="*/ 4864103 w 4870453"/>
              <a:gd name="connsiteY12" fmla="*/ 1456690 h 1964690"/>
              <a:gd name="connsiteX13" fmla="*/ 4870453 w 4870453"/>
              <a:gd name="connsiteY13" fmla="*/ 1151890 h 1964690"/>
              <a:gd name="connsiteX14" fmla="*/ 4425950 w 4870453"/>
              <a:gd name="connsiteY14" fmla="*/ 1223373 h 1964690"/>
              <a:gd name="connsiteX15" fmla="*/ 3975100 w 4870453"/>
              <a:gd name="connsiteY15" fmla="*/ 1293223 h 1964690"/>
              <a:gd name="connsiteX16" fmla="*/ 3530600 w 4870453"/>
              <a:gd name="connsiteY16" fmla="*/ 1617073 h 1964690"/>
              <a:gd name="connsiteX17" fmla="*/ 3086100 w 4870453"/>
              <a:gd name="connsiteY17" fmla="*/ 1769473 h 1964690"/>
              <a:gd name="connsiteX18" fmla="*/ 2609850 w 4870453"/>
              <a:gd name="connsiteY18" fmla="*/ 1813923 h 1964690"/>
              <a:gd name="connsiteX19" fmla="*/ 2146300 w 4870453"/>
              <a:gd name="connsiteY19" fmla="*/ 1852023 h 1964690"/>
              <a:gd name="connsiteX20" fmla="*/ 1682750 w 4870453"/>
              <a:gd name="connsiteY20" fmla="*/ 1794873 h 1964690"/>
              <a:gd name="connsiteX21" fmla="*/ 1327150 w 4870453"/>
              <a:gd name="connsiteY21" fmla="*/ 1794873 h 1964690"/>
              <a:gd name="connsiteX22" fmla="*/ 908050 w 4870453"/>
              <a:gd name="connsiteY22" fmla="*/ 1744073 h 1964690"/>
              <a:gd name="connsiteX23" fmla="*/ 431800 w 4870453"/>
              <a:gd name="connsiteY23" fmla="*/ 1782173 h 1964690"/>
              <a:gd name="connsiteX24" fmla="*/ 0 w 4870453"/>
              <a:gd name="connsiteY24" fmla="*/ 1890123 h 1964690"/>
              <a:gd name="connsiteX25" fmla="*/ 466090 w 4870453"/>
              <a:gd name="connsiteY25" fmla="*/ 974453 h 1964690"/>
              <a:gd name="connsiteX26" fmla="*/ 918213 w 4870453"/>
              <a:gd name="connsiteY26" fmla="*/ 420370 h 1964690"/>
              <a:gd name="connsiteX0" fmla="*/ 918213 w 4870453"/>
              <a:gd name="connsiteY0" fmla="*/ 420370 h 1890123"/>
              <a:gd name="connsiteX1" fmla="*/ 1358903 w 4870453"/>
              <a:gd name="connsiteY1" fmla="*/ 80010 h 1890123"/>
              <a:gd name="connsiteX2" fmla="*/ 1786893 w 4870453"/>
              <a:gd name="connsiteY2" fmla="*/ 0 h 1890123"/>
              <a:gd name="connsiteX3" fmla="*/ 2228853 w 4870453"/>
              <a:gd name="connsiteY3" fmla="*/ 11430 h 1890123"/>
              <a:gd name="connsiteX4" fmla="*/ 2644143 w 4870453"/>
              <a:gd name="connsiteY4" fmla="*/ 127000 h 1890123"/>
              <a:gd name="connsiteX5" fmla="*/ 3034033 w 4870453"/>
              <a:gd name="connsiteY5" fmla="*/ 266700 h 1890123"/>
              <a:gd name="connsiteX6" fmla="*/ 3458213 w 4870453"/>
              <a:gd name="connsiteY6" fmla="*/ 393700 h 1890123"/>
              <a:gd name="connsiteX7" fmla="*/ 3881123 w 4870453"/>
              <a:gd name="connsiteY7" fmla="*/ 466090 h 1890123"/>
              <a:gd name="connsiteX8" fmla="*/ 4227833 w 4870453"/>
              <a:gd name="connsiteY8" fmla="*/ 492760 h 1890123"/>
              <a:gd name="connsiteX9" fmla="*/ 4248153 w 4870453"/>
              <a:gd name="connsiteY9" fmla="*/ 1748790 h 1890123"/>
              <a:gd name="connsiteX10" fmla="*/ 4521203 w 4870453"/>
              <a:gd name="connsiteY10" fmla="*/ 1590040 h 1890123"/>
              <a:gd name="connsiteX11" fmla="*/ 4864103 w 4870453"/>
              <a:gd name="connsiteY11" fmla="*/ 1456690 h 1890123"/>
              <a:gd name="connsiteX12" fmla="*/ 4870453 w 4870453"/>
              <a:gd name="connsiteY12" fmla="*/ 1151890 h 1890123"/>
              <a:gd name="connsiteX13" fmla="*/ 4425950 w 4870453"/>
              <a:gd name="connsiteY13" fmla="*/ 1223373 h 1890123"/>
              <a:gd name="connsiteX14" fmla="*/ 3975100 w 4870453"/>
              <a:gd name="connsiteY14" fmla="*/ 1293223 h 1890123"/>
              <a:gd name="connsiteX15" fmla="*/ 3530600 w 4870453"/>
              <a:gd name="connsiteY15" fmla="*/ 1617073 h 1890123"/>
              <a:gd name="connsiteX16" fmla="*/ 3086100 w 4870453"/>
              <a:gd name="connsiteY16" fmla="*/ 1769473 h 1890123"/>
              <a:gd name="connsiteX17" fmla="*/ 2609850 w 4870453"/>
              <a:gd name="connsiteY17" fmla="*/ 1813923 h 1890123"/>
              <a:gd name="connsiteX18" fmla="*/ 2146300 w 4870453"/>
              <a:gd name="connsiteY18" fmla="*/ 1852023 h 1890123"/>
              <a:gd name="connsiteX19" fmla="*/ 1682750 w 4870453"/>
              <a:gd name="connsiteY19" fmla="*/ 1794873 h 1890123"/>
              <a:gd name="connsiteX20" fmla="*/ 1327150 w 4870453"/>
              <a:gd name="connsiteY20" fmla="*/ 1794873 h 1890123"/>
              <a:gd name="connsiteX21" fmla="*/ 908050 w 4870453"/>
              <a:gd name="connsiteY21" fmla="*/ 1744073 h 1890123"/>
              <a:gd name="connsiteX22" fmla="*/ 431800 w 4870453"/>
              <a:gd name="connsiteY22" fmla="*/ 1782173 h 1890123"/>
              <a:gd name="connsiteX23" fmla="*/ 0 w 4870453"/>
              <a:gd name="connsiteY23" fmla="*/ 1890123 h 1890123"/>
              <a:gd name="connsiteX24" fmla="*/ 466090 w 4870453"/>
              <a:gd name="connsiteY24" fmla="*/ 974453 h 1890123"/>
              <a:gd name="connsiteX25" fmla="*/ 918213 w 4870453"/>
              <a:gd name="connsiteY25" fmla="*/ 420370 h 1890123"/>
              <a:gd name="connsiteX0" fmla="*/ 918213 w 4870453"/>
              <a:gd name="connsiteY0" fmla="*/ 420370 h 1890123"/>
              <a:gd name="connsiteX1" fmla="*/ 1358903 w 4870453"/>
              <a:gd name="connsiteY1" fmla="*/ 80010 h 1890123"/>
              <a:gd name="connsiteX2" fmla="*/ 1786893 w 4870453"/>
              <a:gd name="connsiteY2" fmla="*/ 0 h 1890123"/>
              <a:gd name="connsiteX3" fmla="*/ 2228853 w 4870453"/>
              <a:gd name="connsiteY3" fmla="*/ 11430 h 1890123"/>
              <a:gd name="connsiteX4" fmla="*/ 2644143 w 4870453"/>
              <a:gd name="connsiteY4" fmla="*/ 127000 h 1890123"/>
              <a:gd name="connsiteX5" fmla="*/ 3034033 w 4870453"/>
              <a:gd name="connsiteY5" fmla="*/ 266700 h 1890123"/>
              <a:gd name="connsiteX6" fmla="*/ 3458213 w 4870453"/>
              <a:gd name="connsiteY6" fmla="*/ 393700 h 1890123"/>
              <a:gd name="connsiteX7" fmla="*/ 3881123 w 4870453"/>
              <a:gd name="connsiteY7" fmla="*/ 466090 h 1890123"/>
              <a:gd name="connsiteX8" fmla="*/ 4227833 w 4870453"/>
              <a:gd name="connsiteY8" fmla="*/ 492760 h 1890123"/>
              <a:gd name="connsiteX9" fmla="*/ 4521203 w 4870453"/>
              <a:gd name="connsiteY9" fmla="*/ 1590040 h 1890123"/>
              <a:gd name="connsiteX10" fmla="*/ 4864103 w 4870453"/>
              <a:gd name="connsiteY10" fmla="*/ 1456690 h 1890123"/>
              <a:gd name="connsiteX11" fmla="*/ 4870453 w 4870453"/>
              <a:gd name="connsiteY11" fmla="*/ 1151890 h 1890123"/>
              <a:gd name="connsiteX12" fmla="*/ 4425950 w 4870453"/>
              <a:gd name="connsiteY12" fmla="*/ 1223373 h 1890123"/>
              <a:gd name="connsiteX13" fmla="*/ 3975100 w 4870453"/>
              <a:gd name="connsiteY13" fmla="*/ 1293223 h 1890123"/>
              <a:gd name="connsiteX14" fmla="*/ 3530600 w 4870453"/>
              <a:gd name="connsiteY14" fmla="*/ 1617073 h 1890123"/>
              <a:gd name="connsiteX15" fmla="*/ 3086100 w 4870453"/>
              <a:gd name="connsiteY15" fmla="*/ 1769473 h 1890123"/>
              <a:gd name="connsiteX16" fmla="*/ 2609850 w 4870453"/>
              <a:gd name="connsiteY16" fmla="*/ 1813923 h 1890123"/>
              <a:gd name="connsiteX17" fmla="*/ 2146300 w 4870453"/>
              <a:gd name="connsiteY17" fmla="*/ 1852023 h 1890123"/>
              <a:gd name="connsiteX18" fmla="*/ 1682750 w 4870453"/>
              <a:gd name="connsiteY18" fmla="*/ 1794873 h 1890123"/>
              <a:gd name="connsiteX19" fmla="*/ 1327150 w 4870453"/>
              <a:gd name="connsiteY19" fmla="*/ 1794873 h 1890123"/>
              <a:gd name="connsiteX20" fmla="*/ 908050 w 4870453"/>
              <a:gd name="connsiteY20" fmla="*/ 1744073 h 1890123"/>
              <a:gd name="connsiteX21" fmla="*/ 431800 w 4870453"/>
              <a:gd name="connsiteY21" fmla="*/ 1782173 h 1890123"/>
              <a:gd name="connsiteX22" fmla="*/ 0 w 4870453"/>
              <a:gd name="connsiteY22" fmla="*/ 1890123 h 1890123"/>
              <a:gd name="connsiteX23" fmla="*/ 466090 w 4870453"/>
              <a:gd name="connsiteY23" fmla="*/ 974453 h 1890123"/>
              <a:gd name="connsiteX24" fmla="*/ 918213 w 4870453"/>
              <a:gd name="connsiteY24" fmla="*/ 420370 h 1890123"/>
              <a:gd name="connsiteX0" fmla="*/ 918213 w 4870453"/>
              <a:gd name="connsiteY0" fmla="*/ 420370 h 1890123"/>
              <a:gd name="connsiteX1" fmla="*/ 1358903 w 4870453"/>
              <a:gd name="connsiteY1" fmla="*/ 80010 h 1890123"/>
              <a:gd name="connsiteX2" fmla="*/ 1786893 w 4870453"/>
              <a:gd name="connsiteY2" fmla="*/ 0 h 1890123"/>
              <a:gd name="connsiteX3" fmla="*/ 2228853 w 4870453"/>
              <a:gd name="connsiteY3" fmla="*/ 11430 h 1890123"/>
              <a:gd name="connsiteX4" fmla="*/ 2644143 w 4870453"/>
              <a:gd name="connsiteY4" fmla="*/ 127000 h 1890123"/>
              <a:gd name="connsiteX5" fmla="*/ 3034033 w 4870453"/>
              <a:gd name="connsiteY5" fmla="*/ 266700 h 1890123"/>
              <a:gd name="connsiteX6" fmla="*/ 3458213 w 4870453"/>
              <a:gd name="connsiteY6" fmla="*/ 393700 h 1890123"/>
              <a:gd name="connsiteX7" fmla="*/ 3881123 w 4870453"/>
              <a:gd name="connsiteY7" fmla="*/ 466090 h 1890123"/>
              <a:gd name="connsiteX8" fmla="*/ 4227833 w 4870453"/>
              <a:gd name="connsiteY8" fmla="*/ 492760 h 1890123"/>
              <a:gd name="connsiteX9" fmla="*/ 4551683 w 4870453"/>
              <a:gd name="connsiteY9" fmla="*/ 508000 h 1890123"/>
              <a:gd name="connsiteX10" fmla="*/ 4864103 w 4870453"/>
              <a:gd name="connsiteY10" fmla="*/ 1456690 h 1890123"/>
              <a:gd name="connsiteX11" fmla="*/ 4870453 w 4870453"/>
              <a:gd name="connsiteY11" fmla="*/ 1151890 h 1890123"/>
              <a:gd name="connsiteX12" fmla="*/ 4425950 w 4870453"/>
              <a:gd name="connsiteY12" fmla="*/ 1223373 h 1890123"/>
              <a:gd name="connsiteX13" fmla="*/ 3975100 w 4870453"/>
              <a:gd name="connsiteY13" fmla="*/ 1293223 h 1890123"/>
              <a:gd name="connsiteX14" fmla="*/ 3530600 w 4870453"/>
              <a:gd name="connsiteY14" fmla="*/ 1617073 h 1890123"/>
              <a:gd name="connsiteX15" fmla="*/ 3086100 w 4870453"/>
              <a:gd name="connsiteY15" fmla="*/ 1769473 h 1890123"/>
              <a:gd name="connsiteX16" fmla="*/ 2609850 w 4870453"/>
              <a:gd name="connsiteY16" fmla="*/ 1813923 h 1890123"/>
              <a:gd name="connsiteX17" fmla="*/ 2146300 w 4870453"/>
              <a:gd name="connsiteY17" fmla="*/ 1852023 h 1890123"/>
              <a:gd name="connsiteX18" fmla="*/ 1682750 w 4870453"/>
              <a:gd name="connsiteY18" fmla="*/ 1794873 h 1890123"/>
              <a:gd name="connsiteX19" fmla="*/ 1327150 w 4870453"/>
              <a:gd name="connsiteY19" fmla="*/ 1794873 h 1890123"/>
              <a:gd name="connsiteX20" fmla="*/ 908050 w 4870453"/>
              <a:gd name="connsiteY20" fmla="*/ 1744073 h 1890123"/>
              <a:gd name="connsiteX21" fmla="*/ 431800 w 4870453"/>
              <a:gd name="connsiteY21" fmla="*/ 1782173 h 1890123"/>
              <a:gd name="connsiteX22" fmla="*/ 0 w 4870453"/>
              <a:gd name="connsiteY22" fmla="*/ 1890123 h 1890123"/>
              <a:gd name="connsiteX23" fmla="*/ 466090 w 4870453"/>
              <a:gd name="connsiteY23" fmla="*/ 974453 h 1890123"/>
              <a:gd name="connsiteX24" fmla="*/ 918213 w 4870453"/>
              <a:gd name="connsiteY24" fmla="*/ 420370 h 1890123"/>
              <a:gd name="connsiteX0" fmla="*/ 918213 w 4870453"/>
              <a:gd name="connsiteY0" fmla="*/ 420370 h 1890123"/>
              <a:gd name="connsiteX1" fmla="*/ 1358903 w 4870453"/>
              <a:gd name="connsiteY1" fmla="*/ 80010 h 1890123"/>
              <a:gd name="connsiteX2" fmla="*/ 1786893 w 4870453"/>
              <a:gd name="connsiteY2" fmla="*/ 0 h 1890123"/>
              <a:gd name="connsiteX3" fmla="*/ 2228853 w 4870453"/>
              <a:gd name="connsiteY3" fmla="*/ 11430 h 1890123"/>
              <a:gd name="connsiteX4" fmla="*/ 2644143 w 4870453"/>
              <a:gd name="connsiteY4" fmla="*/ 127000 h 1890123"/>
              <a:gd name="connsiteX5" fmla="*/ 3034033 w 4870453"/>
              <a:gd name="connsiteY5" fmla="*/ 266700 h 1890123"/>
              <a:gd name="connsiteX6" fmla="*/ 3458213 w 4870453"/>
              <a:gd name="connsiteY6" fmla="*/ 393700 h 1890123"/>
              <a:gd name="connsiteX7" fmla="*/ 3881123 w 4870453"/>
              <a:gd name="connsiteY7" fmla="*/ 466090 h 1890123"/>
              <a:gd name="connsiteX8" fmla="*/ 4227833 w 4870453"/>
              <a:gd name="connsiteY8" fmla="*/ 492760 h 1890123"/>
              <a:gd name="connsiteX9" fmla="*/ 4551683 w 4870453"/>
              <a:gd name="connsiteY9" fmla="*/ 508000 h 1890123"/>
              <a:gd name="connsiteX10" fmla="*/ 4864103 w 4870453"/>
              <a:gd name="connsiteY10" fmla="*/ 1456690 h 1890123"/>
              <a:gd name="connsiteX11" fmla="*/ 4870453 w 4870453"/>
              <a:gd name="connsiteY11" fmla="*/ 1151890 h 1890123"/>
              <a:gd name="connsiteX12" fmla="*/ 4425950 w 4870453"/>
              <a:gd name="connsiteY12" fmla="*/ 1223373 h 1890123"/>
              <a:gd name="connsiteX13" fmla="*/ 3975100 w 4870453"/>
              <a:gd name="connsiteY13" fmla="*/ 1293223 h 1890123"/>
              <a:gd name="connsiteX14" fmla="*/ 3530600 w 4870453"/>
              <a:gd name="connsiteY14" fmla="*/ 1617073 h 1890123"/>
              <a:gd name="connsiteX15" fmla="*/ 3086100 w 4870453"/>
              <a:gd name="connsiteY15" fmla="*/ 1769473 h 1890123"/>
              <a:gd name="connsiteX16" fmla="*/ 2609850 w 4870453"/>
              <a:gd name="connsiteY16" fmla="*/ 1813923 h 1890123"/>
              <a:gd name="connsiteX17" fmla="*/ 2146300 w 4870453"/>
              <a:gd name="connsiteY17" fmla="*/ 1852023 h 1890123"/>
              <a:gd name="connsiteX18" fmla="*/ 1682750 w 4870453"/>
              <a:gd name="connsiteY18" fmla="*/ 1794873 h 1890123"/>
              <a:gd name="connsiteX19" fmla="*/ 1327150 w 4870453"/>
              <a:gd name="connsiteY19" fmla="*/ 1794873 h 1890123"/>
              <a:gd name="connsiteX20" fmla="*/ 908050 w 4870453"/>
              <a:gd name="connsiteY20" fmla="*/ 1744073 h 1890123"/>
              <a:gd name="connsiteX21" fmla="*/ 431800 w 4870453"/>
              <a:gd name="connsiteY21" fmla="*/ 1782173 h 1890123"/>
              <a:gd name="connsiteX22" fmla="*/ 0 w 4870453"/>
              <a:gd name="connsiteY22" fmla="*/ 1890123 h 1890123"/>
              <a:gd name="connsiteX23" fmla="*/ 466090 w 4870453"/>
              <a:gd name="connsiteY23" fmla="*/ 974453 h 1890123"/>
              <a:gd name="connsiteX24" fmla="*/ 918213 w 4870453"/>
              <a:gd name="connsiteY24" fmla="*/ 420370 h 1890123"/>
              <a:gd name="connsiteX0" fmla="*/ 918213 w 4886963"/>
              <a:gd name="connsiteY0" fmla="*/ 420370 h 1890123"/>
              <a:gd name="connsiteX1" fmla="*/ 1358903 w 4886963"/>
              <a:gd name="connsiteY1" fmla="*/ 80010 h 1890123"/>
              <a:gd name="connsiteX2" fmla="*/ 1786893 w 4886963"/>
              <a:gd name="connsiteY2" fmla="*/ 0 h 1890123"/>
              <a:gd name="connsiteX3" fmla="*/ 2228853 w 4886963"/>
              <a:gd name="connsiteY3" fmla="*/ 11430 h 1890123"/>
              <a:gd name="connsiteX4" fmla="*/ 2644143 w 4886963"/>
              <a:gd name="connsiteY4" fmla="*/ 127000 h 1890123"/>
              <a:gd name="connsiteX5" fmla="*/ 3034033 w 4886963"/>
              <a:gd name="connsiteY5" fmla="*/ 266700 h 1890123"/>
              <a:gd name="connsiteX6" fmla="*/ 3458213 w 4886963"/>
              <a:gd name="connsiteY6" fmla="*/ 393700 h 1890123"/>
              <a:gd name="connsiteX7" fmla="*/ 3881123 w 4886963"/>
              <a:gd name="connsiteY7" fmla="*/ 466090 h 1890123"/>
              <a:gd name="connsiteX8" fmla="*/ 4227833 w 4886963"/>
              <a:gd name="connsiteY8" fmla="*/ 492760 h 1890123"/>
              <a:gd name="connsiteX9" fmla="*/ 4551683 w 4886963"/>
              <a:gd name="connsiteY9" fmla="*/ 508000 h 1890123"/>
              <a:gd name="connsiteX10" fmla="*/ 4886963 w 4886963"/>
              <a:gd name="connsiteY10" fmla="*/ 527050 h 1890123"/>
              <a:gd name="connsiteX11" fmla="*/ 4870453 w 4886963"/>
              <a:gd name="connsiteY11" fmla="*/ 1151890 h 1890123"/>
              <a:gd name="connsiteX12" fmla="*/ 4425950 w 4886963"/>
              <a:gd name="connsiteY12" fmla="*/ 1223373 h 1890123"/>
              <a:gd name="connsiteX13" fmla="*/ 3975100 w 4886963"/>
              <a:gd name="connsiteY13" fmla="*/ 1293223 h 1890123"/>
              <a:gd name="connsiteX14" fmla="*/ 3530600 w 4886963"/>
              <a:gd name="connsiteY14" fmla="*/ 1617073 h 1890123"/>
              <a:gd name="connsiteX15" fmla="*/ 3086100 w 4886963"/>
              <a:gd name="connsiteY15" fmla="*/ 1769473 h 1890123"/>
              <a:gd name="connsiteX16" fmla="*/ 2609850 w 4886963"/>
              <a:gd name="connsiteY16" fmla="*/ 1813923 h 1890123"/>
              <a:gd name="connsiteX17" fmla="*/ 2146300 w 4886963"/>
              <a:gd name="connsiteY17" fmla="*/ 1852023 h 1890123"/>
              <a:gd name="connsiteX18" fmla="*/ 1682750 w 4886963"/>
              <a:gd name="connsiteY18" fmla="*/ 1794873 h 1890123"/>
              <a:gd name="connsiteX19" fmla="*/ 1327150 w 4886963"/>
              <a:gd name="connsiteY19" fmla="*/ 1794873 h 1890123"/>
              <a:gd name="connsiteX20" fmla="*/ 908050 w 4886963"/>
              <a:gd name="connsiteY20" fmla="*/ 1744073 h 1890123"/>
              <a:gd name="connsiteX21" fmla="*/ 431800 w 4886963"/>
              <a:gd name="connsiteY21" fmla="*/ 1782173 h 1890123"/>
              <a:gd name="connsiteX22" fmla="*/ 0 w 4886963"/>
              <a:gd name="connsiteY22" fmla="*/ 1890123 h 1890123"/>
              <a:gd name="connsiteX23" fmla="*/ 466090 w 4886963"/>
              <a:gd name="connsiteY23" fmla="*/ 974453 h 1890123"/>
              <a:gd name="connsiteX24" fmla="*/ 918213 w 4886963"/>
              <a:gd name="connsiteY24" fmla="*/ 420370 h 1890123"/>
              <a:gd name="connsiteX0" fmla="*/ 918213 w 4879343"/>
              <a:gd name="connsiteY0" fmla="*/ 420370 h 1890123"/>
              <a:gd name="connsiteX1" fmla="*/ 1358903 w 4879343"/>
              <a:gd name="connsiteY1" fmla="*/ 80010 h 1890123"/>
              <a:gd name="connsiteX2" fmla="*/ 1786893 w 4879343"/>
              <a:gd name="connsiteY2" fmla="*/ 0 h 1890123"/>
              <a:gd name="connsiteX3" fmla="*/ 2228853 w 4879343"/>
              <a:gd name="connsiteY3" fmla="*/ 11430 h 1890123"/>
              <a:gd name="connsiteX4" fmla="*/ 2644143 w 4879343"/>
              <a:gd name="connsiteY4" fmla="*/ 127000 h 1890123"/>
              <a:gd name="connsiteX5" fmla="*/ 3034033 w 4879343"/>
              <a:gd name="connsiteY5" fmla="*/ 266700 h 1890123"/>
              <a:gd name="connsiteX6" fmla="*/ 3458213 w 4879343"/>
              <a:gd name="connsiteY6" fmla="*/ 393700 h 1890123"/>
              <a:gd name="connsiteX7" fmla="*/ 3881123 w 4879343"/>
              <a:gd name="connsiteY7" fmla="*/ 466090 h 1890123"/>
              <a:gd name="connsiteX8" fmla="*/ 4227833 w 4879343"/>
              <a:gd name="connsiteY8" fmla="*/ 492760 h 1890123"/>
              <a:gd name="connsiteX9" fmla="*/ 4551683 w 4879343"/>
              <a:gd name="connsiteY9" fmla="*/ 508000 h 1890123"/>
              <a:gd name="connsiteX10" fmla="*/ 4879343 w 4879343"/>
              <a:gd name="connsiteY10" fmla="*/ 519430 h 1890123"/>
              <a:gd name="connsiteX11" fmla="*/ 4870453 w 4879343"/>
              <a:gd name="connsiteY11" fmla="*/ 1151890 h 1890123"/>
              <a:gd name="connsiteX12" fmla="*/ 4425950 w 4879343"/>
              <a:gd name="connsiteY12" fmla="*/ 1223373 h 1890123"/>
              <a:gd name="connsiteX13" fmla="*/ 3975100 w 4879343"/>
              <a:gd name="connsiteY13" fmla="*/ 1293223 h 1890123"/>
              <a:gd name="connsiteX14" fmla="*/ 3530600 w 4879343"/>
              <a:gd name="connsiteY14" fmla="*/ 1617073 h 1890123"/>
              <a:gd name="connsiteX15" fmla="*/ 3086100 w 4879343"/>
              <a:gd name="connsiteY15" fmla="*/ 1769473 h 1890123"/>
              <a:gd name="connsiteX16" fmla="*/ 2609850 w 4879343"/>
              <a:gd name="connsiteY16" fmla="*/ 1813923 h 1890123"/>
              <a:gd name="connsiteX17" fmla="*/ 2146300 w 4879343"/>
              <a:gd name="connsiteY17" fmla="*/ 1852023 h 1890123"/>
              <a:gd name="connsiteX18" fmla="*/ 1682750 w 4879343"/>
              <a:gd name="connsiteY18" fmla="*/ 1794873 h 1890123"/>
              <a:gd name="connsiteX19" fmla="*/ 1327150 w 4879343"/>
              <a:gd name="connsiteY19" fmla="*/ 1794873 h 1890123"/>
              <a:gd name="connsiteX20" fmla="*/ 908050 w 4879343"/>
              <a:gd name="connsiteY20" fmla="*/ 1744073 h 1890123"/>
              <a:gd name="connsiteX21" fmla="*/ 431800 w 4879343"/>
              <a:gd name="connsiteY21" fmla="*/ 1782173 h 1890123"/>
              <a:gd name="connsiteX22" fmla="*/ 0 w 4879343"/>
              <a:gd name="connsiteY22" fmla="*/ 1890123 h 1890123"/>
              <a:gd name="connsiteX23" fmla="*/ 466090 w 4879343"/>
              <a:gd name="connsiteY23" fmla="*/ 974453 h 1890123"/>
              <a:gd name="connsiteX24" fmla="*/ 918213 w 4879343"/>
              <a:gd name="connsiteY24" fmla="*/ 420370 h 1890123"/>
              <a:gd name="connsiteX0" fmla="*/ 918213 w 4879343"/>
              <a:gd name="connsiteY0" fmla="*/ 420370 h 1890123"/>
              <a:gd name="connsiteX1" fmla="*/ 1358903 w 4879343"/>
              <a:gd name="connsiteY1" fmla="*/ 80010 h 1890123"/>
              <a:gd name="connsiteX2" fmla="*/ 1786893 w 4879343"/>
              <a:gd name="connsiteY2" fmla="*/ 0 h 1890123"/>
              <a:gd name="connsiteX3" fmla="*/ 2228853 w 4879343"/>
              <a:gd name="connsiteY3" fmla="*/ 11430 h 1890123"/>
              <a:gd name="connsiteX4" fmla="*/ 2644143 w 4879343"/>
              <a:gd name="connsiteY4" fmla="*/ 127000 h 1890123"/>
              <a:gd name="connsiteX5" fmla="*/ 3034033 w 4879343"/>
              <a:gd name="connsiteY5" fmla="*/ 266700 h 1890123"/>
              <a:gd name="connsiteX6" fmla="*/ 3458213 w 4879343"/>
              <a:gd name="connsiteY6" fmla="*/ 393700 h 1890123"/>
              <a:gd name="connsiteX7" fmla="*/ 3881123 w 4879343"/>
              <a:gd name="connsiteY7" fmla="*/ 466090 h 1890123"/>
              <a:gd name="connsiteX8" fmla="*/ 4227833 w 4879343"/>
              <a:gd name="connsiteY8" fmla="*/ 492760 h 1890123"/>
              <a:gd name="connsiteX9" fmla="*/ 4551683 w 4879343"/>
              <a:gd name="connsiteY9" fmla="*/ 508000 h 1890123"/>
              <a:gd name="connsiteX10" fmla="*/ 4879343 w 4879343"/>
              <a:gd name="connsiteY10" fmla="*/ 519430 h 1890123"/>
              <a:gd name="connsiteX11" fmla="*/ 4870453 w 4879343"/>
              <a:gd name="connsiteY11" fmla="*/ 1151890 h 1890123"/>
              <a:gd name="connsiteX12" fmla="*/ 4425950 w 4879343"/>
              <a:gd name="connsiteY12" fmla="*/ 1223373 h 1890123"/>
              <a:gd name="connsiteX13" fmla="*/ 3975100 w 4879343"/>
              <a:gd name="connsiteY13" fmla="*/ 1293223 h 1890123"/>
              <a:gd name="connsiteX14" fmla="*/ 3530600 w 4879343"/>
              <a:gd name="connsiteY14" fmla="*/ 1617073 h 1890123"/>
              <a:gd name="connsiteX15" fmla="*/ 3086100 w 4879343"/>
              <a:gd name="connsiteY15" fmla="*/ 1769473 h 1890123"/>
              <a:gd name="connsiteX16" fmla="*/ 2609850 w 4879343"/>
              <a:gd name="connsiteY16" fmla="*/ 1813923 h 1890123"/>
              <a:gd name="connsiteX17" fmla="*/ 2146300 w 4879343"/>
              <a:gd name="connsiteY17" fmla="*/ 1852023 h 1890123"/>
              <a:gd name="connsiteX18" fmla="*/ 1682750 w 4879343"/>
              <a:gd name="connsiteY18" fmla="*/ 1794873 h 1890123"/>
              <a:gd name="connsiteX19" fmla="*/ 1365250 w 4879343"/>
              <a:gd name="connsiteY19" fmla="*/ 1794873 h 1890123"/>
              <a:gd name="connsiteX20" fmla="*/ 908050 w 4879343"/>
              <a:gd name="connsiteY20" fmla="*/ 1744073 h 1890123"/>
              <a:gd name="connsiteX21" fmla="*/ 431800 w 4879343"/>
              <a:gd name="connsiteY21" fmla="*/ 1782173 h 1890123"/>
              <a:gd name="connsiteX22" fmla="*/ 0 w 4879343"/>
              <a:gd name="connsiteY22" fmla="*/ 1890123 h 1890123"/>
              <a:gd name="connsiteX23" fmla="*/ 466090 w 4879343"/>
              <a:gd name="connsiteY23" fmla="*/ 974453 h 1890123"/>
              <a:gd name="connsiteX24" fmla="*/ 918213 w 4879343"/>
              <a:gd name="connsiteY24" fmla="*/ 420370 h 1890123"/>
              <a:gd name="connsiteX0" fmla="*/ 918213 w 4879343"/>
              <a:gd name="connsiteY0" fmla="*/ 408940 h 1878693"/>
              <a:gd name="connsiteX1" fmla="*/ 1358903 w 4879343"/>
              <a:gd name="connsiteY1" fmla="*/ 68580 h 1878693"/>
              <a:gd name="connsiteX2" fmla="*/ 2228853 w 4879343"/>
              <a:gd name="connsiteY2" fmla="*/ 0 h 1878693"/>
              <a:gd name="connsiteX3" fmla="*/ 2644143 w 4879343"/>
              <a:gd name="connsiteY3" fmla="*/ 115570 h 1878693"/>
              <a:gd name="connsiteX4" fmla="*/ 3034033 w 4879343"/>
              <a:gd name="connsiteY4" fmla="*/ 255270 h 1878693"/>
              <a:gd name="connsiteX5" fmla="*/ 3458213 w 4879343"/>
              <a:gd name="connsiteY5" fmla="*/ 382270 h 1878693"/>
              <a:gd name="connsiteX6" fmla="*/ 3881123 w 4879343"/>
              <a:gd name="connsiteY6" fmla="*/ 454660 h 1878693"/>
              <a:gd name="connsiteX7" fmla="*/ 4227833 w 4879343"/>
              <a:gd name="connsiteY7" fmla="*/ 481330 h 1878693"/>
              <a:gd name="connsiteX8" fmla="*/ 4551683 w 4879343"/>
              <a:gd name="connsiteY8" fmla="*/ 496570 h 1878693"/>
              <a:gd name="connsiteX9" fmla="*/ 4879343 w 4879343"/>
              <a:gd name="connsiteY9" fmla="*/ 508000 h 1878693"/>
              <a:gd name="connsiteX10" fmla="*/ 4870453 w 4879343"/>
              <a:gd name="connsiteY10" fmla="*/ 1140460 h 1878693"/>
              <a:gd name="connsiteX11" fmla="*/ 4425950 w 4879343"/>
              <a:gd name="connsiteY11" fmla="*/ 1211943 h 1878693"/>
              <a:gd name="connsiteX12" fmla="*/ 3975100 w 4879343"/>
              <a:gd name="connsiteY12" fmla="*/ 1281793 h 1878693"/>
              <a:gd name="connsiteX13" fmla="*/ 3530600 w 4879343"/>
              <a:gd name="connsiteY13" fmla="*/ 1605643 h 1878693"/>
              <a:gd name="connsiteX14" fmla="*/ 3086100 w 4879343"/>
              <a:gd name="connsiteY14" fmla="*/ 1758043 h 1878693"/>
              <a:gd name="connsiteX15" fmla="*/ 2609850 w 4879343"/>
              <a:gd name="connsiteY15" fmla="*/ 1802493 h 1878693"/>
              <a:gd name="connsiteX16" fmla="*/ 2146300 w 4879343"/>
              <a:gd name="connsiteY16" fmla="*/ 1840593 h 1878693"/>
              <a:gd name="connsiteX17" fmla="*/ 1682750 w 4879343"/>
              <a:gd name="connsiteY17" fmla="*/ 1783443 h 1878693"/>
              <a:gd name="connsiteX18" fmla="*/ 1365250 w 4879343"/>
              <a:gd name="connsiteY18" fmla="*/ 1783443 h 1878693"/>
              <a:gd name="connsiteX19" fmla="*/ 908050 w 4879343"/>
              <a:gd name="connsiteY19" fmla="*/ 1732643 h 1878693"/>
              <a:gd name="connsiteX20" fmla="*/ 431800 w 4879343"/>
              <a:gd name="connsiteY20" fmla="*/ 1770743 h 1878693"/>
              <a:gd name="connsiteX21" fmla="*/ 0 w 4879343"/>
              <a:gd name="connsiteY21" fmla="*/ 1878693 h 1878693"/>
              <a:gd name="connsiteX22" fmla="*/ 466090 w 4879343"/>
              <a:gd name="connsiteY22" fmla="*/ 963023 h 1878693"/>
              <a:gd name="connsiteX23" fmla="*/ 918213 w 4879343"/>
              <a:gd name="connsiteY23" fmla="*/ 408940 h 1878693"/>
              <a:gd name="connsiteX0" fmla="*/ 918213 w 4879343"/>
              <a:gd name="connsiteY0" fmla="*/ 340360 h 1810113"/>
              <a:gd name="connsiteX1" fmla="*/ 1358903 w 4879343"/>
              <a:gd name="connsiteY1" fmla="*/ 0 h 1810113"/>
              <a:gd name="connsiteX2" fmla="*/ 2644143 w 4879343"/>
              <a:gd name="connsiteY2" fmla="*/ 46990 h 1810113"/>
              <a:gd name="connsiteX3" fmla="*/ 3034033 w 4879343"/>
              <a:gd name="connsiteY3" fmla="*/ 186690 h 1810113"/>
              <a:gd name="connsiteX4" fmla="*/ 3458213 w 4879343"/>
              <a:gd name="connsiteY4" fmla="*/ 313690 h 1810113"/>
              <a:gd name="connsiteX5" fmla="*/ 3881123 w 4879343"/>
              <a:gd name="connsiteY5" fmla="*/ 386080 h 1810113"/>
              <a:gd name="connsiteX6" fmla="*/ 4227833 w 4879343"/>
              <a:gd name="connsiteY6" fmla="*/ 412750 h 1810113"/>
              <a:gd name="connsiteX7" fmla="*/ 4551683 w 4879343"/>
              <a:gd name="connsiteY7" fmla="*/ 427990 h 1810113"/>
              <a:gd name="connsiteX8" fmla="*/ 4879343 w 4879343"/>
              <a:gd name="connsiteY8" fmla="*/ 439420 h 1810113"/>
              <a:gd name="connsiteX9" fmla="*/ 4870453 w 4879343"/>
              <a:gd name="connsiteY9" fmla="*/ 1071880 h 1810113"/>
              <a:gd name="connsiteX10" fmla="*/ 4425950 w 4879343"/>
              <a:gd name="connsiteY10" fmla="*/ 1143363 h 1810113"/>
              <a:gd name="connsiteX11" fmla="*/ 3975100 w 4879343"/>
              <a:gd name="connsiteY11" fmla="*/ 1213213 h 1810113"/>
              <a:gd name="connsiteX12" fmla="*/ 3530600 w 4879343"/>
              <a:gd name="connsiteY12" fmla="*/ 1537063 h 1810113"/>
              <a:gd name="connsiteX13" fmla="*/ 3086100 w 4879343"/>
              <a:gd name="connsiteY13" fmla="*/ 1689463 h 1810113"/>
              <a:gd name="connsiteX14" fmla="*/ 2609850 w 4879343"/>
              <a:gd name="connsiteY14" fmla="*/ 1733913 h 1810113"/>
              <a:gd name="connsiteX15" fmla="*/ 2146300 w 4879343"/>
              <a:gd name="connsiteY15" fmla="*/ 1772013 h 1810113"/>
              <a:gd name="connsiteX16" fmla="*/ 1682750 w 4879343"/>
              <a:gd name="connsiteY16" fmla="*/ 1714863 h 1810113"/>
              <a:gd name="connsiteX17" fmla="*/ 1365250 w 4879343"/>
              <a:gd name="connsiteY17" fmla="*/ 1714863 h 1810113"/>
              <a:gd name="connsiteX18" fmla="*/ 908050 w 4879343"/>
              <a:gd name="connsiteY18" fmla="*/ 1664063 h 1810113"/>
              <a:gd name="connsiteX19" fmla="*/ 431800 w 4879343"/>
              <a:gd name="connsiteY19" fmla="*/ 1702163 h 1810113"/>
              <a:gd name="connsiteX20" fmla="*/ 0 w 4879343"/>
              <a:gd name="connsiteY20" fmla="*/ 1810113 h 1810113"/>
              <a:gd name="connsiteX21" fmla="*/ 466090 w 4879343"/>
              <a:gd name="connsiteY21" fmla="*/ 894443 h 1810113"/>
              <a:gd name="connsiteX22" fmla="*/ 918213 w 4879343"/>
              <a:gd name="connsiteY22" fmla="*/ 340360 h 1810113"/>
              <a:gd name="connsiteX0" fmla="*/ 918213 w 4879343"/>
              <a:gd name="connsiteY0" fmla="*/ 340360 h 1810113"/>
              <a:gd name="connsiteX1" fmla="*/ 1358903 w 4879343"/>
              <a:gd name="connsiteY1" fmla="*/ 0 h 1810113"/>
              <a:gd name="connsiteX2" fmla="*/ 3034033 w 4879343"/>
              <a:gd name="connsiteY2" fmla="*/ 186690 h 1810113"/>
              <a:gd name="connsiteX3" fmla="*/ 3458213 w 4879343"/>
              <a:gd name="connsiteY3" fmla="*/ 313690 h 1810113"/>
              <a:gd name="connsiteX4" fmla="*/ 3881123 w 4879343"/>
              <a:gd name="connsiteY4" fmla="*/ 386080 h 1810113"/>
              <a:gd name="connsiteX5" fmla="*/ 4227833 w 4879343"/>
              <a:gd name="connsiteY5" fmla="*/ 412750 h 1810113"/>
              <a:gd name="connsiteX6" fmla="*/ 4551683 w 4879343"/>
              <a:gd name="connsiteY6" fmla="*/ 427990 h 1810113"/>
              <a:gd name="connsiteX7" fmla="*/ 4879343 w 4879343"/>
              <a:gd name="connsiteY7" fmla="*/ 439420 h 1810113"/>
              <a:gd name="connsiteX8" fmla="*/ 4870453 w 4879343"/>
              <a:gd name="connsiteY8" fmla="*/ 1071880 h 1810113"/>
              <a:gd name="connsiteX9" fmla="*/ 4425950 w 4879343"/>
              <a:gd name="connsiteY9" fmla="*/ 1143363 h 1810113"/>
              <a:gd name="connsiteX10" fmla="*/ 3975100 w 4879343"/>
              <a:gd name="connsiteY10" fmla="*/ 1213213 h 1810113"/>
              <a:gd name="connsiteX11" fmla="*/ 3530600 w 4879343"/>
              <a:gd name="connsiteY11" fmla="*/ 1537063 h 1810113"/>
              <a:gd name="connsiteX12" fmla="*/ 3086100 w 4879343"/>
              <a:gd name="connsiteY12" fmla="*/ 1689463 h 1810113"/>
              <a:gd name="connsiteX13" fmla="*/ 2609850 w 4879343"/>
              <a:gd name="connsiteY13" fmla="*/ 1733913 h 1810113"/>
              <a:gd name="connsiteX14" fmla="*/ 2146300 w 4879343"/>
              <a:gd name="connsiteY14" fmla="*/ 1772013 h 1810113"/>
              <a:gd name="connsiteX15" fmla="*/ 1682750 w 4879343"/>
              <a:gd name="connsiteY15" fmla="*/ 1714863 h 1810113"/>
              <a:gd name="connsiteX16" fmla="*/ 1365250 w 4879343"/>
              <a:gd name="connsiteY16" fmla="*/ 1714863 h 1810113"/>
              <a:gd name="connsiteX17" fmla="*/ 908050 w 4879343"/>
              <a:gd name="connsiteY17" fmla="*/ 1664063 h 1810113"/>
              <a:gd name="connsiteX18" fmla="*/ 431800 w 4879343"/>
              <a:gd name="connsiteY18" fmla="*/ 1702163 h 1810113"/>
              <a:gd name="connsiteX19" fmla="*/ 0 w 4879343"/>
              <a:gd name="connsiteY19" fmla="*/ 1810113 h 1810113"/>
              <a:gd name="connsiteX20" fmla="*/ 466090 w 4879343"/>
              <a:gd name="connsiteY20" fmla="*/ 894443 h 1810113"/>
              <a:gd name="connsiteX21" fmla="*/ 918213 w 4879343"/>
              <a:gd name="connsiteY21" fmla="*/ 340360 h 1810113"/>
              <a:gd name="connsiteX0" fmla="*/ 918213 w 4879343"/>
              <a:gd name="connsiteY0" fmla="*/ 340360 h 1810113"/>
              <a:gd name="connsiteX1" fmla="*/ 1358903 w 4879343"/>
              <a:gd name="connsiteY1" fmla="*/ 0 h 1810113"/>
              <a:gd name="connsiteX2" fmla="*/ 3458213 w 4879343"/>
              <a:gd name="connsiteY2" fmla="*/ 313690 h 1810113"/>
              <a:gd name="connsiteX3" fmla="*/ 3881123 w 4879343"/>
              <a:gd name="connsiteY3" fmla="*/ 386080 h 1810113"/>
              <a:gd name="connsiteX4" fmla="*/ 4227833 w 4879343"/>
              <a:gd name="connsiteY4" fmla="*/ 412750 h 1810113"/>
              <a:gd name="connsiteX5" fmla="*/ 4551683 w 4879343"/>
              <a:gd name="connsiteY5" fmla="*/ 427990 h 1810113"/>
              <a:gd name="connsiteX6" fmla="*/ 4879343 w 4879343"/>
              <a:gd name="connsiteY6" fmla="*/ 439420 h 1810113"/>
              <a:gd name="connsiteX7" fmla="*/ 4870453 w 4879343"/>
              <a:gd name="connsiteY7" fmla="*/ 1071880 h 1810113"/>
              <a:gd name="connsiteX8" fmla="*/ 4425950 w 4879343"/>
              <a:gd name="connsiteY8" fmla="*/ 1143363 h 1810113"/>
              <a:gd name="connsiteX9" fmla="*/ 3975100 w 4879343"/>
              <a:gd name="connsiteY9" fmla="*/ 1213213 h 1810113"/>
              <a:gd name="connsiteX10" fmla="*/ 3530600 w 4879343"/>
              <a:gd name="connsiteY10" fmla="*/ 1537063 h 1810113"/>
              <a:gd name="connsiteX11" fmla="*/ 3086100 w 4879343"/>
              <a:gd name="connsiteY11" fmla="*/ 1689463 h 1810113"/>
              <a:gd name="connsiteX12" fmla="*/ 2609850 w 4879343"/>
              <a:gd name="connsiteY12" fmla="*/ 1733913 h 1810113"/>
              <a:gd name="connsiteX13" fmla="*/ 2146300 w 4879343"/>
              <a:gd name="connsiteY13" fmla="*/ 1772013 h 1810113"/>
              <a:gd name="connsiteX14" fmla="*/ 1682750 w 4879343"/>
              <a:gd name="connsiteY14" fmla="*/ 1714863 h 1810113"/>
              <a:gd name="connsiteX15" fmla="*/ 1365250 w 4879343"/>
              <a:gd name="connsiteY15" fmla="*/ 1714863 h 1810113"/>
              <a:gd name="connsiteX16" fmla="*/ 908050 w 4879343"/>
              <a:gd name="connsiteY16" fmla="*/ 1664063 h 1810113"/>
              <a:gd name="connsiteX17" fmla="*/ 431800 w 4879343"/>
              <a:gd name="connsiteY17" fmla="*/ 1702163 h 1810113"/>
              <a:gd name="connsiteX18" fmla="*/ 0 w 4879343"/>
              <a:gd name="connsiteY18" fmla="*/ 1810113 h 1810113"/>
              <a:gd name="connsiteX19" fmla="*/ 466090 w 4879343"/>
              <a:gd name="connsiteY19" fmla="*/ 894443 h 1810113"/>
              <a:gd name="connsiteX20" fmla="*/ 918213 w 4879343"/>
              <a:gd name="connsiteY20" fmla="*/ 340360 h 1810113"/>
              <a:gd name="connsiteX0" fmla="*/ 918213 w 4879343"/>
              <a:gd name="connsiteY0" fmla="*/ 340360 h 1810113"/>
              <a:gd name="connsiteX1" fmla="*/ 1358903 w 4879343"/>
              <a:gd name="connsiteY1" fmla="*/ 0 h 1810113"/>
              <a:gd name="connsiteX2" fmla="*/ 3458213 w 4879343"/>
              <a:gd name="connsiteY2" fmla="*/ 313690 h 1810113"/>
              <a:gd name="connsiteX3" fmla="*/ 3881123 w 4879343"/>
              <a:gd name="connsiteY3" fmla="*/ 386080 h 1810113"/>
              <a:gd name="connsiteX4" fmla="*/ 4227833 w 4879343"/>
              <a:gd name="connsiteY4" fmla="*/ 412750 h 1810113"/>
              <a:gd name="connsiteX5" fmla="*/ 4551683 w 4879343"/>
              <a:gd name="connsiteY5" fmla="*/ 427990 h 1810113"/>
              <a:gd name="connsiteX6" fmla="*/ 4879343 w 4879343"/>
              <a:gd name="connsiteY6" fmla="*/ 439420 h 1810113"/>
              <a:gd name="connsiteX7" fmla="*/ 4870453 w 4879343"/>
              <a:gd name="connsiteY7" fmla="*/ 1071880 h 1810113"/>
              <a:gd name="connsiteX8" fmla="*/ 4425950 w 4879343"/>
              <a:gd name="connsiteY8" fmla="*/ 1143363 h 1810113"/>
              <a:gd name="connsiteX9" fmla="*/ 3975100 w 4879343"/>
              <a:gd name="connsiteY9" fmla="*/ 1213213 h 1810113"/>
              <a:gd name="connsiteX10" fmla="*/ 3530600 w 4879343"/>
              <a:gd name="connsiteY10" fmla="*/ 1537063 h 1810113"/>
              <a:gd name="connsiteX11" fmla="*/ 2609850 w 4879343"/>
              <a:gd name="connsiteY11" fmla="*/ 1733913 h 1810113"/>
              <a:gd name="connsiteX12" fmla="*/ 2146300 w 4879343"/>
              <a:gd name="connsiteY12" fmla="*/ 1772013 h 1810113"/>
              <a:gd name="connsiteX13" fmla="*/ 1682750 w 4879343"/>
              <a:gd name="connsiteY13" fmla="*/ 1714863 h 1810113"/>
              <a:gd name="connsiteX14" fmla="*/ 1365250 w 4879343"/>
              <a:gd name="connsiteY14" fmla="*/ 1714863 h 1810113"/>
              <a:gd name="connsiteX15" fmla="*/ 908050 w 4879343"/>
              <a:gd name="connsiteY15" fmla="*/ 1664063 h 1810113"/>
              <a:gd name="connsiteX16" fmla="*/ 431800 w 4879343"/>
              <a:gd name="connsiteY16" fmla="*/ 1702163 h 1810113"/>
              <a:gd name="connsiteX17" fmla="*/ 0 w 4879343"/>
              <a:gd name="connsiteY17" fmla="*/ 1810113 h 1810113"/>
              <a:gd name="connsiteX18" fmla="*/ 466090 w 4879343"/>
              <a:gd name="connsiteY18" fmla="*/ 894443 h 1810113"/>
              <a:gd name="connsiteX19" fmla="*/ 918213 w 4879343"/>
              <a:gd name="connsiteY19" fmla="*/ 340360 h 1810113"/>
              <a:gd name="connsiteX0" fmla="*/ 918213 w 4879343"/>
              <a:gd name="connsiteY0" fmla="*/ 340360 h 1810113"/>
              <a:gd name="connsiteX1" fmla="*/ 1358903 w 4879343"/>
              <a:gd name="connsiteY1" fmla="*/ 0 h 1810113"/>
              <a:gd name="connsiteX2" fmla="*/ 3458213 w 4879343"/>
              <a:gd name="connsiteY2" fmla="*/ 313690 h 1810113"/>
              <a:gd name="connsiteX3" fmla="*/ 3881123 w 4879343"/>
              <a:gd name="connsiteY3" fmla="*/ 386080 h 1810113"/>
              <a:gd name="connsiteX4" fmla="*/ 4227833 w 4879343"/>
              <a:gd name="connsiteY4" fmla="*/ 412750 h 1810113"/>
              <a:gd name="connsiteX5" fmla="*/ 4551683 w 4879343"/>
              <a:gd name="connsiteY5" fmla="*/ 427990 h 1810113"/>
              <a:gd name="connsiteX6" fmla="*/ 4879343 w 4879343"/>
              <a:gd name="connsiteY6" fmla="*/ 439420 h 1810113"/>
              <a:gd name="connsiteX7" fmla="*/ 4870453 w 4879343"/>
              <a:gd name="connsiteY7" fmla="*/ 1071880 h 1810113"/>
              <a:gd name="connsiteX8" fmla="*/ 4425950 w 4879343"/>
              <a:gd name="connsiteY8" fmla="*/ 1143363 h 1810113"/>
              <a:gd name="connsiteX9" fmla="*/ 3975100 w 4879343"/>
              <a:gd name="connsiteY9" fmla="*/ 1213213 h 1810113"/>
              <a:gd name="connsiteX10" fmla="*/ 3530600 w 4879343"/>
              <a:gd name="connsiteY10" fmla="*/ 1537063 h 1810113"/>
              <a:gd name="connsiteX11" fmla="*/ 2146300 w 4879343"/>
              <a:gd name="connsiteY11" fmla="*/ 1772013 h 1810113"/>
              <a:gd name="connsiteX12" fmla="*/ 1682750 w 4879343"/>
              <a:gd name="connsiteY12" fmla="*/ 1714863 h 1810113"/>
              <a:gd name="connsiteX13" fmla="*/ 1365250 w 4879343"/>
              <a:gd name="connsiteY13" fmla="*/ 1714863 h 1810113"/>
              <a:gd name="connsiteX14" fmla="*/ 908050 w 4879343"/>
              <a:gd name="connsiteY14" fmla="*/ 1664063 h 1810113"/>
              <a:gd name="connsiteX15" fmla="*/ 431800 w 4879343"/>
              <a:gd name="connsiteY15" fmla="*/ 1702163 h 1810113"/>
              <a:gd name="connsiteX16" fmla="*/ 0 w 4879343"/>
              <a:gd name="connsiteY16" fmla="*/ 1810113 h 1810113"/>
              <a:gd name="connsiteX17" fmla="*/ 466090 w 4879343"/>
              <a:gd name="connsiteY17" fmla="*/ 894443 h 1810113"/>
              <a:gd name="connsiteX18" fmla="*/ 918213 w 4879343"/>
              <a:gd name="connsiteY18" fmla="*/ 340360 h 1810113"/>
              <a:gd name="connsiteX0" fmla="*/ 918213 w 4870453"/>
              <a:gd name="connsiteY0" fmla="*/ 340360 h 1810113"/>
              <a:gd name="connsiteX1" fmla="*/ 1358903 w 4870453"/>
              <a:gd name="connsiteY1" fmla="*/ 0 h 1810113"/>
              <a:gd name="connsiteX2" fmla="*/ 3458213 w 4870453"/>
              <a:gd name="connsiteY2" fmla="*/ 313690 h 1810113"/>
              <a:gd name="connsiteX3" fmla="*/ 3881123 w 4870453"/>
              <a:gd name="connsiteY3" fmla="*/ 386080 h 1810113"/>
              <a:gd name="connsiteX4" fmla="*/ 4227833 w 4870453"/>
              <a:gd name="connsiteY4" fmla="*/ 412750 h 1810113"/>
              <a:gd name="connsiteX5" fmla="*/ 4551683 w 4870453"/>
              <a:gd name="connsiteY5" fmla="*/ 427990 h 1810113"/>
              <a:gd name="connsiteX6" fmla="*/ 4870453 w 4870453"/>
              <a:gd name="connsiteY6" fmla="*/ 1071880 h 1810113"/>
              <a:gd name="connsiteX7" fmla="*/ 4425950 w 4870453"/>
              <a:gd name="connsiteY7" fmla="*/ 1143363 h 1810113"/>
              <a:gd name="connsiteX8" fmla="*/ 3975100 w 4870453"/>
              <a:gd name="connsiteY8" fmla="*/ 1213213 h 1810113"/>
              <a:gd name="connsiteX9" fmla="*/ 3530600 w 4870453"/>
              <a:gd name="connsiteY9" fmla="*/ 1537063 h 1810113"/>
              <a:gd name="connsiteX10" fmla="*/ 2146300 w 4870453"/>
              <a:gd name="connsiteY10" fmla="*/ 1772013 h 1810113"/>
              <a:gd name="connsiteX11" fmla="*/ 1682750 w 4870453"/>
              <a:gd name="connsiteY11" fmla="*/ 1714863 h 1810113"/>
              <a:gd name="connsiteX12" fmla="*/ 1365250 w 4870453"/>
              <a:gd name="connsiteY12" fmla="*/ 1714863 h 1810113"/>
              <a:gd name="connsiteX13" fmla="*/ 908050 w 4870453"/>
              <a:gd name="connsiteY13" fmla="*/ 1664063 h 1810113"/>
              <a:gd name="connsiteX14" fmla="*/ 431800 w 4870453"/>
              <a:gd name="connsiteY14" fmla="*/ 1702163 h 1810113"/>
              <a:gd name="connsiteX15" fmla="*/ 0 w 4870453"/>
              <a:gd name="connsiteY15" fmla="*/ 1810113 h 1810113"/>
              <a:gd name="connsiteX16" fmla="*/ 466090 w 4870453"/>
              <a:gd name="connsiteY16" fmla="*/ 894443 h 1810113"/>
              <a:gd name="connsiteX17" fmla="*/ 918213 w 4870453"/>
              <a:gd name="connsiteY17" fmla="*/ 340360 h 1810113"/>
              <a:gd name="connsiteX0" fmla="*/ 918213 w 4551683"/>
              <a:gd name="connsiteY0" fmla="*/ 340360 h 1810113"/>
              <a:gd name="connsiteX1" fmla="*/ 1358903 w 4551683"/>
              <a:gd name="connsiteY1" fmla="*/ 0 h 1810113"/>
              <a:gd name="connsiteX2" fmla="*/ 3458213 w 4551683"/>
              <a:gd name="connsiteY2" fmla="*/ 313690 h 1810113"/>
              <a:gd name="connsiteX3" fmla="*/ 3881123 w 4551683"/>
              <a:gd name="connsiteY3" fmla="*/ 386080 h 1810113"/>
              <a:gd name="connsiteX4" fmla="*/ 4227833 w 4551683"/>
              <a:gd name="connsiteY4" fmla="*/ 412750 h 1810113"/>
              <a:gd name="connsiteX5" fmla="*/ 4551683 w 4551683"/>
              <a:gd name="connsiteY5" fmla="*/ 427990 h 1810113"/>
              <a:gd name="connsiteX6" fmla="*/ 4425950 w 4551683"/>
              <a:gd name="connsiteY6" fmla="*/ 1143363 h 1810113"/>
              <a:gd name="connsiteX7" fmla="*/ 3975100 w 4551683"/>
              <a:gd name="connsiteY7" fmla="*/ 1213213 h 1810113"/>
              <a:gd name="connsiteX8" fmla="*/ 3530600 w 4551683"/>
              <a:gd name="connsiteY8" fmla="*/ 1537063 h 1810113"/>
              <a:gd name="connsiteX9" fmla="*/ 2146300 w 4551683"/>
              <a:gd name="connsiteY9" fmla="*/ 1772013 h 1810113"/>
              <a:gd name="connsiteX10" fmla="*/ 1682750 w 4551683"/>
              <a:gd name="connsiteY10" fmla="*/ 1714863 h 1810113"/>
              <a:gd name="connsiteX11" fmla="*/ 1365250 w 4551683"/>
              <a:gd name="connsiteY11" fmla="*/ 1714863 h 1810113"/>
              <a:gd name="connsiteX12" fmla="*/ 908050 w 4551683"/>
              <a:gd name="connsiteY12" fmla="*/ 1664063 h 1810113"/>
              <a:gd name="connsiteX13" fmla="*/ 431800 w 4551683"/>
              <a:gd name="connsiteY13" fmla="*/ 1702163 h 1810113"/>
              <a:gd name="connsiteX14" fmla="*/ 0 w 4551683"/>
              <a:gd name="connsiteY14" fmla="*/ 1810113 h 1810113"/>
              <a:gd name="connsiteX15" fmla="*/ 466090 w 4551683"/>
              <a:gd name="connsiteY15" fmla="*/ 894443 h 1810113"/>
              <a:gd name="connsiteX16" fmla="*/ 918213 w 4551683"/>
              <a:gd name="connsiteY16" fmla="*/ 340360 h 1810113"/>
              <a:gd name="connsiteX0" fmla="*/ 918213 w 4425950"/>
              <a:gd name="connsiteY0" fmla="*/ 340360 h 1810113"/>
              <a:gd name="connsiteX1" fmla="*/ 1358903 w 4425950"/>
              <a:gd name="connsiteY1" fmla="*/ 0 h 1810113"/>
              <a:gd name="connsiteX2" fmla="*/ 3458213 w 4425950"/>
              <a:gd name="connsiteY2" fmla="*/ 313690 h 1810113"/>
              <a:gd name="connsiteX3" fmla="*/ 3881123 w 4425950"/>
              <a:gd name="connsiteY3" fmla="*/ 386080 h 1810113"/>
              <a:gd name="connsiteX4" fmla="*/ 4227833 w 4425950"/>
              <a:gd name="connsiteY4" fmla="*/ 412750 h 1810113"/>
              <a:gd name="connsiteX5" fmla="*/ 4425950 w 4425950"/>
              <a:gd name="connsiteY5" fmla="*/ 1143363 h 1810113"/>
              <a:gd name="connsiteX6" fmla="*/ 3975100 w 4425950"/>
              <a:gd name="connsiteY6" fmla="*/ 1213213 h 1810113"/>
              <a:gd name="connsiteX7" fmla="*/ 3530600 w 4425950"/>
              <a:gd name="connsiteY7" fmla="*/ 1537063 h 1810113"/>
              <a:gd name="connsiteX8" fmla="*/ 2146300 w 4425950"/>
              <a:gd name="connsiteY8" fmla="*/ 1772013 h 1810113"/>
              <a:gd name="connsiteX9" fmla="*/ 1682750 w 4425950"/>
              <a:gd name="connsiteY9" fmla="*/ 1714863 h 1810113"/>
              <a:gd name="connsiteX10" fmla="*/ 1365250 w 4425950"/>
              <a:gd name="connsiteY10" fmla="*/ 1714863 h 1810113"/>
              <a:gd name="connsiteX11" fmla="*/ 908050 w 4425950"/>
              <a:gd name="connsiteY11" fmla="*/ 1664063 h 1810113"/>
              <a:gd name="connsiteX12" fmla="*/ 431800 w 4425950"/>
              <a:gd name="connsiteY12" fmla="*/ 1702163 h 1810113"/>
              <a:gd name="connsiteX13" fmla="*/ 0 w 4425950"/>
              <a:gd name="connsiteY13" fmla="*/ 1810113 h 1810113"/>
              <a:gd name="connsiteX14" fmla="*/ 466090 w 4425950"/>
              <a:gd name="connsiteY14" fmla="*/ 894443 h 1810113"/>
              <a:gd name="connsiteX15" fmla="*/ 918213 w 4425950"/>
              <a:gd name="connsiteY15" fmla="*/ 340360 h 1810113"/>
              <a:gd name="connsiteX0" fmla="*/ 918213 w 4425950"/>
              <a:gd name="connsiteY0" fmla="*/ 340360 h 1810113"/>
              <a:gd name="connsiteX1" fmla="*/ 1358903 w 4425950"/>
              <a:gd name="connsiteY1" fmla="*/ 0 h 1810113"/>
              <a:gd name="connsiteX2" fmla="*/ 3458213 w 4425950"/>
              <a:gd name="connsiteY2" fmla="*/ 313690 h 1810113"/>
              <a:gd name="connsiteX3" fmla="*/ 3881123 w 4425950"/>
              <a:gd name="connsiteY3" fmla="*/ 386080 h 1810113"/>
              <a:gd name="connsiteX4" fmla="*/ 4425950 w 4425950"/>
              <a:gd name="connsiteY4" fmla="*/ 1143363 h 1810113"/>
              <a:gd name="connsiteX5" fmla="*/ 3975100 w 4425950"/>
              <a:gd name="connsiteY5" fmla="*/ 1213213 h 1810113"/>
              <a:gd name="connsiteX6" fmla="*/ 3530600 w 4425950"/>
              <a:gd name="connsiteY6" fmla="*/ 1537063 h 1810113"/>
              <a:gd name="connsiteX7" fmla="*/ 2146300 w 4425950"/>
              <a:gd name="connsiteY7" fmla="*/ 1772013 h 1810113"/>
              <a:gd name="connsiteX8" fmla="*/ 1682750 w 4425950"/>
              <a:gd name="connsiteY8" fmla="*/ 1714863 h 1810113"/>
              <a:gd name="connsiteX9" fmla="*/ 1365250 w 4425950"/>
              <a:gd name="connsiteY9" fmla="*/ 1714863 h 1810113"/>
              <a:gd name="connsiteX10" fmla="*/ 908050 w 4425950"/>
              <a:gd name="connsiteY10" fmla="*/ 1664063 h 1810113"/>
              <a:gd name="connsiteX11" fmla="*/ 431800 w 4425950"/>
              <a:gd name="connsiteY11" fmla="*/ 1702163 h 1810113"/>
              <a:gd name="connsiteX12" fmla="*/ 0 w 4425950"/>
              <a:gd name="connsiteY12" fmla="*/ 1810113 h 1810113"/>
              <a:gd name="connsiteX13" fmla="*/ 466090 w 4425950"/>
              <a:gd name="connsiteY13" fmla="*/ 894443 h 1810113"/>
              <a:gd name="connsiteX14" fmla="*/ 918213 w 4425950"/>
              <a:gd name="connsiteY14" fmla="*/ 340360 h 1810113"/>
              <a:gd name="connsiteX0" fmla="*/ 918213 w 3975100"/>
              <a:gd name="connsiteY0" fmla="*/ 340360 h 1810113"/>
              <a:gd name="connsiteX1" fmla="*/ 1358903 w 3975100"/>
              <a:gd name="connsiteY1" fmla="*/ 0 h 1810113"/>
              <a:gd name="connsiteX2" fmla="*/ 3458213 w 3975100"/>
              <a:gd name="connsiteY2" fmla="*/ 313690 h 1810113"/>
              <a:gd name="connsiteX3" fmla="*/ 3881123 w 3975100"/>
              <a:gd name="connsiteY3" fmla="*/ 386080 h 1810113"/>
              <a:gd name="connsiteX4" fmla="*/ 3975100 w 3975100"/>
              <a:gd name="connsiteY4" fmla="*/ 1213213 h 1810113"/>
              <a:gd name="connsiteX5" fmla="*/ 3530600 w 3975100"/>
              <a:gd name="connsiteY5" fmla="*/ 1537063 h 1810113"/>
              <a:gd name="connsiteX6" fmla="*/ 2146300 w 3975100"/>
              <a:gd name="connsiteY6" fmla="*/ 1772013 h 1810113"/>
              <a:gd name="connsiteX7" fmla="*/ 1682750 w 3975100"/>
              <a:gd name="connsiteY7" fmla="*/ 1714863 h 1810113"/>
              <a:gd name="connsiteX8" fmla="*/ 1365250 w 3975100"/>
              <a:gd name="connsiteY8" fmla="*/ 1714863 h 1810113"/>
              <a:gd name="connsiteX9" fmla="*/ 908050 w 3975100"/>
              <a:gd name="connsiteY9" fmla="*/ 1664063 h 1810113"/>
              <a:gd name="connsiteX10" fmla="*/ 431800 w 3975100"/>
              <a:gd name="connsiteY10" fmla="*/ 1702163 h 1810113"/>
              <a:gd name="connsiteX11" fmla="*/ 0 w 3975100"/>
              <a:gd name="connsiteY11" fmla="*/ 1810113 h 1810113"/>
              <a:gd name="connsiteX12" fmla="*/ 466090 w 3975100"/>
              <a:gd name="connsiteY12" fmla="*/ 894443 h 1810113"/>
              <a:gd name="connsiteX13" fmla="*/ 918213 w 3975100"/>
              <a:gd name="connsiteY13" fmla="*/ 340360 h 1810113"/>
              <a:gd name="connsiteX0" fmla="*/ 918213 w 3975100"/>
              <a:gd name="connsiteY0" fmla="*/ 340360 h 1810113"/>
              <a:gd name="connsiteX1" fmla="*/ 1358903 w 3975100"/>
              <a:gd name="connsiteY1" fmla="*/ 0 h 1810113"/>
              <a:gd name="connsiteX2" fmla="*/ 3458213 w 3975100"/>
              <a:gd name="connsiteY2" fmla="*/ 313690 h 1810113"/>
              <a:gd name="connsiteX3" fmla="*/ 3975100 w 3975100"/>
              <a:gd name="connsiteY3" fmla="*/ 1213213 h 1810113"/>
              <a:gd name="connsiteX4" fmla="*/ 3530600 w 3975100"/>
              <a:gd name="connsiteY4" fmla="*/ 1537063 h 1810113"/>
              <a:gd name="connsiteX5" fmla="*/ 2146300 w 3975100"/>
              <a:gd name="connsiteY5" fmla="*/ 1772013 h 1810113"/>
              <a:gd name="connsiteX6" fmla="*/ 1682750 w 3975100"/>
              <a:gd name="connsiteY6" fmla="*/ 1714863 h 1810113"/>
              <a:gd name="connsiteX7" fmla="*/ 1365250 w 3975100"/>
              <a:gd name="connsiteY7" fmla="*/ 1714863 h 1810113"/>
              <a:gd name="connsiteX8" fmla="*/ 908050 w 3975100"/>
              <a:gd name="connsiteY8" fmla="*/ 1664063 h 1810113"/>
              <a:gd name="connsiteX9" fmla="*/ 431800 w 3975100"/>
              <a:gd name="connsiteY9" fmla="*/ 1702163 h 1810113"/>
              <a:gd name="connsiteX10" fmla="*/ 0 w 3975100"/>
              <a:gd name="connsiteY10" fmla="*/ 1810113 h 1810113"/>
              <a:gd name="connsiteX11" fmla="*/ 466090 w 3975100"/>
              <a:gd name="connsiteY11" fmla="*/ 894443 h 1810113"/>
              <a:gd name="connsiteX12" fmla="*/ 918213 w 3975100"/>
              <a:gd name="connsiteY12" fmla="*/ 340360 h 1810113"/>
              <a:gd name="connsiteX0" fmla="*/ 918213 w 3530600"/>
              <a:gd name="connsiteY0" fmla="*/ 340360 h 1810113"/>
              <a:gd name="connsiteX1" fmla="*/ 1358903 w 3530600"/>
              <a:gd name="connsiteY1" fmla="*/ 0 h 1810113"/>
              <a:gd name="connsiteX2" fmla="*/ 3458213 w 3530600"/>
              <a:gd name="connsiteY2" fmla="*/ 313690 h 1810113"/>
              <a:gd name="connsiteX3" fmla="*/ 3530600 w 3530600"/>
              <a:gd name="connsiteY3" fmla="*/ 1537063 h 1810113"/>
              <a:gd name="connsiteX4" fmla="*/ 2146300 w 3530600"/>
              <a:gd name="connsiteY4" fmla="*/ 1772013 h 1810113"/>
              <a:gd name="connsiteX5" fmla="*/ 1682750 w 3530600"/>
              <a:gd name="connsiteY5" fmla="*/ 1714863 h 1810113"/>
              <a:gd name="connsiteX6" fmla="*/ 1365250 w 3530600"/>
              <a:gd name="connsiteY6" fmla="*/ 1714863 h 1810113"/>
              <a:gd name="connsiteX7" fmla="*/ 908050 w 3530600"/>
              <a:gd name="connsiteY7" fmla="*/ 1664063 h 1810113"/>
              <a:gd name="connsiteX8" fmla="*/ 431800 w 3530600"/>
              <a:gd name="connsiteY8" fmla="*/ 1702163 h 1810113"/>
              <a:gd name="connsiteX9" fmla="*/ 0 w 3530600"/>
              <a:gd name="connsiteY9" fmla="*/ 1810113 h 1810113"/>
              <a:gd name="connsiteX10" fmla="*/ 466090 w 3530600"/>
              <a:gd name="connsiteY10" fmla="*/ 894443 h 1810113"/>
              <a:gd name="connsiteX11" fmla="*/ 918213 w 3530600"/>
              <a:gd name="connsiteY11" fmla="*/ 340360 h 1810113"/>
              <a:gd name="connsiteX0" fmla="*/ 918213 w 3530600"/>
              <a:gd name="connsiteY0" fmla="*/ 340360 h 1810113"/>
              <a:gd name="connsiteX1" fmla="*/ 1358903 w 3530600"/>
              <a:gd name="connsiteY1" fmla="*/ 0 h 1810113"/>
              <a:gd name="connsiteX2" fmla="*/ 3530600 w 3530600"/>
              <a:gd name="connsiteY2" fmla="*/ 1537063 h 1810113"/>
              <a:gd name="connsiteX3" fmla="*/ 2146300 w 3530600"/>
              <a:gd name="connsiteY3" fmla="*/ 1772013 h 1810113"/>
              <a:gd name="connsiteX4" fmla="*/ 1682750 w 3530600"/>
              <a:gd name="connsiteY4" fmla="*/ 1714863 h 1810113"/>
              <a:gd name="connsiteX5" fmla="*/ 1365250 w 3530600"/>
              <a:gd name="connsiteY5" fmla="*/ 1714863 h 1810113"/>
              <a:gd name="connsiteX6" fmla="*/ 908050 w 3530600"/>
              <a:gd name="connsiteY6" fmla="*/ 1664063 h 1810113"/>
              <a:gd name="connsiteX7" fmla="*/ 431800 w 3530600"/>
              <a:gd name="connsiteY7" fmla="*/ 1702163 h 1810113"/>
              <a:gd name="connsiteX8" fmla="*/ 0 w 3530600"/>
              <a:gd name="connsiteY8" fmla="*/ 1810113 h 1810113"/>
              <a:gd name="connsiteX9" fmla="*/ 466090 w 3530600"/>
              <a:gd name="connsiteY9" fmla="*/ 894443 h 1810113"/>
              <a:gd name="connsiteX10" fmla="*/ 918213 w 3530600"/>
              <a:gd name="connsiteY10" fmla="*/ 340360 h 1810113"/>
              <a:gd name="connsiteX0" fmla="*/ 918213 w 2146300"/>
              <a:gd name="connsiteY0" fmla="*/ 340360 h 1810113"/>
              <a:gd name="connsiteX1" fmla="*/ 1358903 w 2146300"/>
              <a:gd name="connsiteY1" fmla="*/ 0 h 1810113"/>
              <a:gd name="connsiteX2" fmla="*/ 2146300 w 2146300"/>
              <a:gd name="connsiteY2" fmla="*/ 1772013 h 1810113"/>
              <a:gd name="connsiteX3" fmla="*/ 1682750 w 2146300"/>
              <a:gd name="connsiteY3" fmla="*/ 1714863 h 1810113"/>
              <a:gd name="connsiteX4" fmla="*/ 1365250 w 2146300"/>
              <a:gd name="connsiteY4" fmla="*/ 1714863 h 1810113"/>
              <a:gd name="connsiteX5" fmla="*/ 908050 w 2146300"/>
              <a:gd name="connsiteY5" fmla="*/ 1664063 h 1810113"/>
              <a:gd name="connsiteX6" fmla="*/ 431800 w 2146300"/>
              <a:gd name="connsiteY6" fmla="*/ 1702163 h 1810113"/>
              <a:gd name="connsiteX7" fmla="*/ 0 w 2146300"/>
              <a:gd name="connsiteY7" fmla="*/ 1810113 h 1810113"/>
              <a:gd name="connsiteX8" fmla="*/ 466090 w 2146300"/>
              <a:gd name="connsiteY8" fmla="*/ 894443 h 1810113"/>
              <a:gd name="connsiteX9" fmla="*/ 918213 w 2146300"/>
              <a:gd name="connsiteY9" fmla="*/ 340360 h 1810113"/>
              <a:gd name="connsiteX0" fmla="*/ 918213 w 1682750"/>
              <a:gd name="connsiteY0" fmla="*/ 340360 h 1810113"/>
              <a:gd name="connsiteX1" fmla="*/ 1358903 w 1682750"/>
              <a:gd name="connsiteY1" fmla="*/ 0 h 1810113"/>
              <a:gd name="connsiteX2" fmla="*/ 1682750 w 1682750"/>
              <a:gd name="connsiteY2" fmla="*/ 1714863 h 1810113"/>
              <a:gd name="connsiteX3" fmla="*/ 1365250 w 1682750"/>
              <a:gd name="connsiteY3" fmla="*/ 1714863 h 1810113"/>
              <a:gd name="connsiteX4" fmla="*/ 908050 w 1682750"/>
              <a:gd name="connsiteY4" fmla="*/ 1664063 h 1810113"/>
              <a:gd name="connsiteX5" fmla="*/ 431800 w 1682750"/>
              <a:gd name="connsiteY5" fmla="*/ 1702163 h 1810113"/>
              <a:gd name="connsiteX6" fmla="*/ 0 w 1682750"/>
              <a:gd name="connsiteY6" fmla="*/ 1810113 h 1810113"/>
              <a:gd name="connsiteX7" fmla="*/ 466090 w 1682750"/>
              <a:gd name="connsiteY7" fmla="*/ 894443 h 1810113"/>
              <a:gd name="connsiteX8" fmla="*/ 918213 w 1682750"/>
              <a:gd name="connsiteY8" fmla="*/ 340360 h 1810113"/>
              <a:gd name="connsiteX0" fmla="*/ 918213 w 1365250"/>
              <a:gd name="connsiteY0" fmla="*/ 340360 h 1810113"/>
              <a:gd name="connsiteX1" fmla="*/ 1358903 w 1365250"/>
              <a:gd name="connsiteY1" fmla="*/ 0 h 1810113"/>
              <a:gd name="connsiteX2" fmla="*/ 1365250 w 1365250"/>
              <a:gd name="connsiteY2" fmla="*/ 1714863 h 1810113"/>
              <a:gd name="connsiteX3" fmla="*/ 908050 w 1365250"/>
              <a:gd name="connsiteY3" fmla="*/ 1664063 h 1810113"/>
              <a:gd name="connsiteX4" fmla="*/ 431800 w 1365250"/>
              <a:gd name="connsiteY4" fmla="*/ 1702163 h 1810113"/>
              <a:gd name="connsiteX5" fmla="*/ 0 w 1365250"/>
              <a:gd name="connsiteY5" fmla="*/ 1810113 h 1810113"/>
              <a:gd name="connsiteX6" fmla="*/ 466090 w 1365250"/>
              <a:gd name="connsiteY6" fmla="*/ 894443 h 1810113"/>
              <a:gd name="connsiteX7" fmla="*/ 918213 w 1365250"/>
              <a:gd name="connsiteY7" fmla="*/ 340360 h 1810113"/>
              <a:gd name="connsiteX0" fmla="*/ 918213 w 1368812"/>
              <a:gd name="connsiteY0" fmla="*/ 335598 h 1805351"/>
              <a:gd name="connsiteX1" fmla="*/ 1368428 w 1368812"/>
              <a:gd name="connsiteY1" fmla="*/ 0 h 1805351"/>
              <a:gd name="connsiteX2" fmla="*/ 1365250 w 1368812"/>
              <a:gd name="connsiteY2" fmla="*/ 1710101 h 1805351"/>
              <a:gd name="connsiteX3" fmla="*/ 908050 w 1368812"/>
              <a:gd name="connsiteY3" fmla="*/ 1659301 h 1805351"/>
              <a:gd name="connsiteX4" fmla="*/ 431800 w 1368812"/>
              <a:gd name="connsiteY4" fmla="*/ 1697401 h 1805351"/>
              <a:gd name="connsiteX5" fmla="*/ 0 w 1368812"/>
              <a:gd name="connsiteY5" fmla="*/ 1805351 h 1805351"/>
              <a:gd name="connsiteX6" fmla="*/ 466090 w 1368812"/>
              <a:gd name="connsiteY6" fmla="*/ 889681 h 1805351"/>
              <a:gd name="connsiteX7" fmla="*/ 918213 w 1368812"/>
              <a:gd name="connsiteY7" fmla="*/ 335598 h 1805351"/>
              <a:gd name="connsiteX0" fmla="*/ 918213 w 1365250"/>
              <a:gd name="connsiteY0" fmla="*/ 330835 h 1800588"/>
              <a:gd name="connsiteX1" fmla="*/ 1363665 w 1365250"/>
              <a:gd name="connsiteY1" fmla="*/ 0 h 1800588"/>
              <a:gd name="connsiteX2" fmla="*/ 1365250 w 1365250"/>
              <a:gd name="connsiteY2" fmla="*/ 1705338 h 1800588"/>
              <a:gd name="connsiteX3" fmla="*/ 908050 w 1365250"/>
              <a:gd name="connsiteY3" fmla="*/ 1654538 h 1800588"/>
              <a:gd name="connsiteX4" fmla="*/ 431800 w 1365250"/>
              <a:gd name="connsiteY4" fmla="*/ 1692638 h 1800588"/>
              <a:gd name="connsiteX5" fmla="*/ 0 w 1365250"/>
              <a:gd name="connsiteY5" fmla="*/ 1800588 h 1800588"/>
              <a:gd name="connsiteX6" fmla="*/ 466090 w 1365250"/>
              <a:gd name="connsiteY6" fmla="*/ 884918 h 1800588"/>
              <a:gd name="connsiteX7" fmla="*/ 918213 w 1365250"/>
              <a:gd name="connsiteY7" fmla="*/ 330835 h 18005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365250" h="1800588">
                <a:moveTo>
                  <a:pt x="918213" y="330835"/>
                </a:moveTo>
                <a:lnTo>
                  <a:pt x="1363665" y="0"/>
                </a:lnTo>
                <a:cubicBezTo>
                  <a:pt x="1365781" y="571621"/>
                  <a:pt x="1363134" y="1133717"/>
                  <a:pt x="1365250" y="1705338"/>
                </a:cubicBezTo>
                <a:lnTo>
                  <a:pt x="908050" y="1654538"/>
                </a:lnTo>
                <a:cubicBezTo>
                  <a:pt x="758825" y="1652421"/>
                  <a:pt x="583142" y="1668296"/>
                  <a:pt x="431800" y="1692638"/>
                </a:cubicBezTo>
                <a:cubicBezTo>
                  <a:pt x="280458" y="1716980"/>
                  <a:pt x="142875" y="1737088"/>
                  <a:pt x="0" y="1800588"/>
                </a:cubicBezTo>
                <a:lnTo>
                  <a:pt x="466090" y="884918"/>
                </a:lnTo>
                <a:lnTo>
                  <a:pt x="918213" y="330835"/>
                </a:lnTo>
                <a:close/>
              </a:path>
            </a:pathLst>
          </a:custGeom>
          <a:solidFill>
            <a:srgbClr val="CC6600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7B70E40B-7CA5-4E9F-9B92-DFC22C500563}"/>
              </a:ext>
            </a:extLst>
          </p:cNvPr>
          <p:cNvSpPr/>
          <p:nvPr/>
        </p:nvSpPr>
        <p:spPr bwMode="auto">
          <a:xfrm>
            <a:off x="764538" y="4800413"/>
            <a:ext cx="2670175" cy="1186006"/>
          </a:xfrm>
          <a:custGeom>
            <a:avLst/>
            <a:gdLst>
              <a:gd name="connsiteX0" fmla="*/ 0 w 6172200"/>
              <a:gd name="connsiteY0" fmla="*/ 1536700 h 1536700"/>
              <a:gd name="connsiteX1" fmla="*/ 0 w 6172200"/>
              <a:gd name="connsiteY1" fmla="*/ 1473200 h 1536700"/>
              <a:gd name="connsiteX2" fmla="*/ 450850 w 6172200"/>
              <a:gd name="connsiteY2" fmla="*/ 1454150 h 1536700"/>
              <a:gd name="connsiteX3" fmla="*/ 895350 w 6172200"/>
              <a:gd name="connsiteY3" fmla="*/ 1371600 h 1536700"/>
              <a:gd name="connsiteX4" fmla="*/ 1320800 w 6172200"/>
              <a:gd name="connsiteY4" fmla="*/ 1257300 h 1536700"/>
              <a:gd name="connsiteX5" fmla="*/ 1778000 w 6172200"/>
              <a:gd name="connsiteY5" fmla="*/ 1174750 h 1536700"/>
              <a:gd name="connsiteX6" fmla="*/ 2241550 w 6172200"/>
              <a:gd name="connsiteY6" fmla="*/ 1092200 h 1536700"/>
              <a:gd name="connsiteX7" fmla="*/ 2641600 w 6172200"/>
              <a:gd name="connsiteY7" fmla="*/ 1047750 h 1536700"/>
              <a:gd name="connsiteX8" fmla="*/ 3105150 w 6172200"/>
              <a:gd name="connsiteY8" fmla="*/ 1035050 h 1536700"/>
              <a:gd name="connsiteX9" fmla="*/ 3549650 w 6172200"/>
              <a:gd name="connsiteY9" fmla="*/ 1035050 h 1536700"/>
              <a:gd name="connsiteX10" fmla="*/ 3981450 w 6172200"/>
              <a:gd name="connsiteY10" fmla="*/ 1009650 h 1536700"/>
              <a:gd name="connsiteX11" fmla="*/ 4419600 w 6172200"/>
              <a:gd name="connsiteY11" fmla="*/ 958850 h 1536700"/>
              <a:gd name="connsiteX12" fmla="*/ 4857750 w 6172200"/>
              <a:gd name="connsiteY12" fmla="*/ 742950 h 1536700"/>
              <a:gd name="connsiteX13" fmla="*/ 5226050 w 6172200"/>
              <a:gd name="connsiteY13" fmla="*/ 508000 h 1536700"/>
              <a:gd name="connsiteX14" fmla="*/ 5556250 w 6172200"/>
              <a:gd name="connsiteY14" fmla="*/ 292100 h 1536700"/>
              <a:gd name="connsiteX15" fmla="*/ 5740400 w 6172200"/>
              <a:gd name="connsiteY15" fmla="*/ 158750 h 1536700"/>
              <a:gd name="connsiteX16" fmla="*/ 6172200 w 6172200"/>
              <a:gd name="connsiteY16" fmla="*/ 0 h 1536700"/>
              <a:gd name="connsiteX17" fmla="*/ 6172200 w 6172200"/>
              <a:gd name="connsiteY17" fmla="*/ 1536700 h 1536700"/>
              <a:gd name="connsiteX18" fmla="*/ 0 w 6172200"/>
              <a:gd name="connsiteY18" fmla="*/ 1536700 h 1536700"/>
              <a:gd name="connsiteX0" fmla="*/ 0 w 6172200"/>
              <a:gd name="connsiteY0" fmla="*/ 1536700 h 1536700"/>
              <a:gd name="connsiteX1" fmla="*/ 0 w 6172200"/>
              <a:gd name="connsiteY1" fmla="*/ 1473200 h 1536700"/>
              <a:gd name="connsiteX2" fmla="*/ 450850 w 6172200"/>
              <a:gd name="connsiteY2" fmla="*/ 1454150 h 1536700"/>
              <a:gd name="connsiteX3" fmla="*/ 895350 w 6172200"/>
              <a:gd name="connsiteY3" fmla="*/ 1371600 h 1536700"/>
              <a:gd name="connsiteX4" fmla="*/ 1320800 w 6172200"/>
              <a:gd name="connsiteY4" fmla="*/ 1257300 h 1536700"/>
              <a:gd name="connsiteX5" fmla="*/ 1778000 w 6172200"/>
              <a:gd name="connsiteY5" fmla="*/ 1174750 h 1536700"/>
              <a:gd name="connsiteX6" fmla="*/ 2241550 w 6172200"/>
              <a:gd name="connsiteY6" fmla="*/ 1092200 h 1536700"/>
              <a:gd name="connsiteX7" fmla="*/ 2641600 w 6172200"/>
              <a:gd name="connsiteY7" fmla="*/ 1047750 h 1536700"/>
              <a:gd name="connsiteX8" fmla="*/ 3105150 w 6172200"/>
              <a:gd name="connsiteY8" fmla="*/ 1035050 h 1536700"/>
              <a:gd name="connsiteX9" fmla="*/ 3549650 w 6172200"/>
              <a:gd name="connsiteY9" fmla="*/ 1035050 h 1536700"/>
              <a:gd name="connsiteX10" fmla="*/ 3981450 w 6172200"/>
              <a:gd name="connsiteY10" fmla="*/ 1009650 h 1536700"/>
              <a:gd name="connsiteX11" fmla="*/ 4419600 w 6172200"/>
              <a:gd name="connsiteY11" fmla="*/ 958850 h 1536700"/>
              <a:gd name="connsiteX12" fmla="*/ 4857750 w 6172200"/>
              <a:gd name="connsiteY12" fmla="*/ 742950 h 1536700"/>
              <a:gd name="connsiteX13" fmla="*/ 5226050 w 6172200"/>
              <a:gd name="connsiteY13" fmla="*/ 508000 h 1536700"/>
              <a:gd name="connsiteX14" fmla="*/ 5556250 w 6172200"/>
              <a:gd name="connsiteY14" fmla="*/ 292100 h 1536700"/>
              <a:gd name="connsiteX15" fmla="*/ 5759450 w 6172200"/>
              <a:gd name="connsiteY15" fmla="*/ 152400 h 1536700"/>
              <a:gd name="connsiteX16" fmla="*/ 6172200 w 6172200"/>
              <a:gd name="connsiteY16" fmla="*/ 0 h 1536700"/>
              <a:gd name="connsiteX17" fmla="*/ 6172200 w 6172200"/>
              <a:gd name="connsiteY17" fmla="*/ 1536700 h 1536700"/>
              <a:gd name="connsiteX18" fmla="*/ 0 w 6172200"/>
              <a:gd name="connsiteY18" fmla="*/ 1536700 h 1536700"/>
              <a:gd name="connsiteX0" fmla="*/ 0 w 6172200"/>
              <a:gd name="connsiteY0" fmla="*/ 1536700 h 1536700"/>
              <a:gd name="connsiteX1" fmla="*/ 0 w 6172200"/>
              <a:gd name="connsiteY1" fmla="*/ 1473200 h 1536700"/>
              <a:gd name="connsiteX2" fmla="*/ 450850 w 6172200"/>
              <a:gd name="connsiteY2" fmla="*/ 1454150 h 1536700"/>
              <a:gd name="connsiteX3" fmla="*/ 895350 w 6172200"/>
              <a:gd name="connsiteY3" fmla="*/ 1371600 h 1536700"/>
              <a:gd name="connsiteX4" fmla="*/ 1320800 w 6172200"/>
              <a:gd name="connsiteY4" fmla="*/ 1257300 h 1536700"/>
              <a:gd name="connsiteX5" fmla="*/ 1778000 w 6172200"/>
              <a:gd name="connsiteY5" fmla="*/ 1174750 h 1536700"/>
              <a:gd name="connsiteX6" fmla="*/ 2241550 w 6172200"/>
              <a:gd name="connsiteY6" fmla="*/ 1092200 h 1536700"/>
              <a:gd name="connsiteX7" fmla="*/ 2641600 w 6172200"/>
              <a:gd name="connsiteY7" fmla="*/ 1047750 h 1536700"/>
              <a:gd name="connsiteX8" fmla="*/ 3105150 w 6172200"/>
              <a:gd name="connsiteY8" fmla="*/ 1035050 h 1536700"/>
              <a:gd name="connsiteX9" fmla="*/ 3549650 w 6172200"/>
              <a:gd name="connsiteY9" fmla="*/ 1035050 h 1536700"/>
              <a:gd name="connsiteX10" fmla="*/ 3981450 w 6172200"/>
              <a:gd name="connsiteY10" fmla="*/ 1009650 h 1536700"/>
              <a:gd name="connsiteX11" fmla="*/ 4419600 w 6172200"/>
              <a:gd name="connsiteY11" fmla="*/ 958850 h 1536700"/>
              <a:gd name="connsiteX12" fmla="*/ 4857750 w 6172200"/>
              <a:gd name="connsiteY12" fmla="*/ 742950 h 1536700"/>
              <a:gd name="connsiteX13" fmla="*/ 5226050 w 6172200"/>
              <a:gd name="connsiteY13" fmla="*/ 508000 h 1536700"/>
              <a:gd name="connsiteX14" fmla="*/ 5556250 w 6172200"/>
              <a:gd name="connsiteY14" fmla="*/ 292100 h 1536700"/>
              <a:gd name="connsiteX15" fmla="*/ 5759450 w 6172200"/>
              <a:gd name="connsiteY15" fmla="*/ 152400 h 1536700"/>
              <a:gd name="connsiteX16" fmla="*/ 6172200 w 6172200"/>
              <a:gd name="connsiteY16" fmla="*/ 0 h 1536700"/>
              <a:gd name="connsiteX17" fmla="*/ 6172200 w 6172200"/>
              <a:gd name="connsiteY17" fmla="*/ 1536700 h 1536700"/>
              <a:gd name="connsiteX18" fmla="*/ 0 w 6172200"/>
              <a:gd name="connsiteY18" fmla="*/ 1536700 h 1536700"/>
              <a:gd name="connsiteX0" fmla="*/ 0 w 6172200"/>
              <a:gd name="connsiteY0" fmla="*/ 1536700 h 1536700"/>
              <a:gd name="connsiteX1" fmla="*/ 0 w 6172200"/>
              <a:gd name="connsiteY1" fmla="*/ 1473200 h 1536700"/>
              <a:gd name="connsiteX2" fmla="*/ 450850 w 6172200"/>
              <a:gd name="connsiteY2" fmla="*/ 1454150 h 1536700"/>
              <a:gd name="connsiteX3" fmla="*/ 895350 w 6172200"/>
              <a:gd name="connsiteY3" fmla="*/ 1371600 h 1536700"/>
              <a:gd name="connsiteX4" fmla="*/ 1320800 w 6172200"/>
              <a:gd name="connsiteY4" fmla="*/ 1257300 h 1536700"/>
              <a:gd name="connsiteX5" fmla="*/ 1778000 w 6172200"/>
              <a:gd name="connsiteY5" fmla="*/ 1174750 h 1536700"/>
              <a:gd name="connsiteX6" fmla="*/ 2241550 w 6172200"/>
              <a:gd name="connsiteY6" fmla="*/ 1092200 h 1536700"/>
              <a:gd name="connsiteX7" fmla="*/ 2641600 w 6172200"/>
              <a:gd name="connsiteY7" fmla="*/ 1047750 h 1536700"/>
              <a:gd name="connsiteX8" fmla="*/ 3105150 w 6172200"/>
              <a:gd name="connsiteY8" fmla="*/ 1035050 h 1536700"/>
              <a:gd name="connsiteX9" fmla="*/ 3549650 w 6172200"/>
              <a:gd name="connsiteY9" fmla="*/ 1035050 h 1536700"/>
              <a:gd name="connsiteX10" fmla="*/ 3981450 w 6172200"/>
              <a:gd name="connsiteY10" fmla="*/ 1009650 h 1536700"/>
              <a:gd name="connsiteX11" fmla="*/ 4419600 w 6172200"/>
              <a:gd name="connsiteY11" fmla="*/ 958850 h 1536700"/>
              <a:gd name="connsiteX12" fmla="*/ 4857750 w 6172200"/>
              <a:gd name="connsiteY12" fmla="*/ 742950 h 1536700"/>
              <a:gd name="connsiteX13" fmla="*/ 5226050 w 6172200"/>
              <a:gd name="connsiteY13" fmla="*/ 508000 h 1536700"/>
              <a:gd name="connsiteX14" fmla="*/ 5556250 w 6172200"/>
              <a:gd name="connsiteY14" fmla="*/ 292100 h 1536700"/>
              <a:gd name="connsiteX15" fmla="*/ 5759450 w 6172200"/>
              <a:gd name="connsiteY15" fmla="*/ 152400 h 1536700"/>
              <a:gd name="connsiteX16" fmla="*/ 6172200 w 6172200"/>
              <a:gd name="connsiteY16" fmla="*/ 0 h 1536700"/>
              <a:gd name="connsiteX17" fmla="*/ 6172200 w 6172200"/>
              <a:gd name="connsiteY17" fmla="*/ 1536700 h 1536700"/>
              <a:gd name="connsiteX18" fmla="*/ 0 w 6172200"/>
              <a:gd name="connsiteY18" fmla="*/ 1536700 h 1536700"/>
              <a:gd name="connsiteX0" fmla="*/ 0 w 6172200"/>
              <a:gd name="connsiteY0" fmla="*/ 1536700 h 1536700"/>
              <a:gd name="connsiteX1" fmla="*/ 0 w 6172200"/>
              <a:gd name="connsiteY1" fmla="*/ 1473200 h 1536700"/>
              <a:gd name="connsiteX2" fmla="*/ 450850 w 6172200"/>
              <a:gd name="connsiteY2" fmla="*/ 1454150 h 1536700"/>
              <a:gd name="connsiteX3" fmla="*/ 895350 w 6172200"/>
              <a:gd name="connsiteY3" fmla="*/ 1371600 h 1536700"/>
              <a:gd name="connsiteX4" fmla="*/ 1320800 w 6172200"/>
              <a:gd name="connsiteY4" fmla="*/ 1257300 h 1536700"/>
              <a:gd name="connsiteX5" fmla="*/ 1778000 w 6172200"/>
              <a:gd name="connsiteY5" fmla="*/ 1174750 h 1536700"/>
              <a:gd name="connsiteX6" fmla="*/ 2241550 w 6172200"/>
              <a:gd name="connsiteY6" fmla="*/ 1092200 h 1536700"/>
              <a:gd name="connsiteX7" fmla="*/ 2641600 w 6172200"/>
              <a:gd name="connsiteY7" fmla="*/ 1047750 h 1536700"/>
              <a:gd name="connsiteX8" fmla="*/ 3105150 w 6172200"/>
              <a:gd name="connsiteY8" fmla="*/ 1035050 h 1536700"/>
              <a:gd name="connsiteX9" fmla="*/ 3549650 w 6172200"/>
              <a:gd name="connsiteY9" fmla="*/ 1035050 h 1536700"/>
              <a:gd name="connsiteX10" fmla="*/ 3981450 w 6172200"/>
              <a:gd name="connsiteY10" fmla="*/ 1009650 h 1536700"/>
              <a:gd name="connsiteX11" fmla="*/ 4419600 w 6172200"/>
              <a:gd name="connsiteY11" fmla="*/ 958850 h 1536700"/>
              <a:gd name="connsiteX12" fmla="*/ 4857750 w 6172200"/>
              <a:gd name="connsiteY12" fmla="*/ 742950 h 1536700"/>
              <a:gd name="connsiteX13" fmla="*/ 5226050 w 6172200"/>
              <a:gd name="connsiteY13" fmla="*/ 508000 h 1536700"/>
              <a:gd name="connsiteX14" fmla="*/ 5556250 w 6172200"/>
              <a:gd name="connsiteY14" fmla="*/ 292100 h 1536700"/>
              <a:gd name="connsiteX15" fmla="*/ 5829300 w 6172200"/>
              <a:gd name="connsiteY15" fmla="*/ 133350 h 1536700"/>
              <a:gd name="connsiteX16" fmla="*/ 6172200 w 6172200"/>
              <a:gd name="connsiteY16" fmla="*/ 0 h 1536700"/>
              <a:gd name="connsiteX17" fmla="*/ 6172200 w 6172200"/>
              <a:gd name="connsiteY17" fmla="*/ 1536700 h 1536700"/>
              <a:gd name="connsiteX18" fmla="*/ 0 w 6172200"/>
              <a:gd name="connsiteY18" fmla="*/ 1536700 h 1536700"/>
              <a:gd name="connsiteX0" fmla="*/ 0 w 6172200"/>
              <a:gd name="connsiteY0" fmla="*/ 1536700 h 1536700"/>
              <a:gd name="connsiteX1" fmla="*/ 0 w 6172200"/>
              <a:gd name="connsiteY1" fmla="*/ 1473200 h 1536700"/>
              <a:gd name="connsiteX2" fmla="*/ 450850 w 6172200"/>
              <a:gd name="connsiteY2" fmla="*/ 1454150 h 1536700"/>
              <a:gd name="connsiteX3" fmla="*/ 895350 w 6172200"/>
              <a:gd name="connsiteY3" fmla="*/ 1371600 h 1536700"/>
              <a:gd name="connsiteX4" fmla="*/ 1320800 w 6172200"/>
              <a:gd name="connsiteY4" fmla="*/ 1257300 h 1536700"/>
              <a:gd name="connsiteX5" fmla="*/ 1778000 w 6172200"/>
              <a:gd name="connsiteY5" fmla="*/ 1174750 h 1536700"/>
              <a:gd name="connsiteX6" fmla="*/ 2241550 w 6172200"/>
              <a:gd name="connsiteY6" fmla="*/ 1092200 h 1536700"/>
              <a:gd name="connsiteX7" fmla="*/ 2641600 w 6172200"/>
              <a:gd name="connsiteY7" fmla="*/ 1047750 h 1536700"/>
              <a:gd name="connsiteX8" fmla="*/ 3105150 w 6172200"/>
              <a:gd name="connsiteY8" fmla="*/ 1035050 h 1536700"/>
              <a:gd name="connsiteX9" fmla="*/ 3549650 w 6172200"/>
              <a:gd name="connsiteY9" fmla="*/ 1035050 h 1536700"/>
              <a:gd name="connsiteX10" fmla="*/ 3981450 w 6172200"/>
              <a:gd name="connsiteY10" fmla="*/ 1009650 h 1536700"/>
              <a:gd name="connsiteX11" fmla="*/ 4419600 w 6172200"/>
              <a:gd name="connsiteY11" fmla="*/ 958850 h 1536700"/>
              <a:gd name="connsiteX12" fmla="*/ 4857750 w 6172200"/>
              <a:gd name="connsiteY12" fmla="*/ 742950 h 1536700"/>
              <a:gd name="connsiteX13" fmla="*/ 5226050 w 6172200"/>
              <a:gd name="connsiteY13" fmla="*/ 508000 h 1536700"/>
              <a:gd name="connsiteX14" fmla="*/ 5556250 w 6172200"/>
              <a:gd name="connsiteY14" fmla="*/ 292100 h 1536700"/>
              <a:gd name="connsiteX15" fmla="*/ 5829300 w 6172200"/>
              <a:gd name="connsiteY15" fmla="*/ 133350 h 1536700"/>
              <a:gd name="connsiteX16" fmla="*/ 6172200 w 6172200"/>
              <a:gd name="connsiteY16" fmla="*/ 0 h 1536700"/>
              <a:gd name="connsiteX17" fmla="*/ 6172200 w 6172200"/>
              <a:gd name="connsiteY17" fmla="*/ 1536700 h 1536700"/>
              <a:gd name="connsiteX18" fmla="*/ 0 w 6172200"/>
              <a:gd name="connsiteY18" fmla="*/ 1536700 h 1536700"/>
              <a:gd name="connsiteX0" fmla="*/ 0 w 6172200"/>
              <a:gd name="connsiteY0" fmla="*/ 1536700 h 1536700"/>
              <a:gd name="connsiteX1" fmla="*/ 0 w 6172200"/>
              <a:gd name="connsiteY1" fmla="*/ 1473200 h 1536700"/>
              <a:gd name="connsiteX2" fmla="*/ 450850 w 6172200"/>
              <a:gd name="connsiteY2" fmla="*/ 1454150 h 1536700"/>
              <a:gd name="connsiteX3" fmla="*/ 895350 w 6172200"/>
              <a:gd name="connsiteY3" fmla="*/ 1371600 h 1536700"/>
              <a:gd name="connsiteX4" fmla="*/ 1320800 w 6172200"/>
              <a:gd name="connsiteY4" fmla="*/ 1257300 h 1536700"/>
              <a:gd name="connsiteX5" fmla="*/ 1778000 w 6172200"/>
              <a:gd name="connsiteY5" fmla="*/ 1174750 h 1536700"/>
              <a:gd name="connsiteX6" fmla="*/ 2241550 w 6172200"/>
              <a:gd name="connsiteY6" fmla="*/ 1092200 h 1536700"/>
              <a:gd name="connsiteX7" fmla="*/ 2641600 w 6172200"/>
              <a:gd name="connsiteY7" fmla="*/ 1047750 h 1536700"/>
              <a:gd name="connsiteX8" fmla="*/ 3105150 w 6172200"/>
              <a:gd name="connsiteY8" fmla="*/ 1035050 h 1536700"/>
              <a:gd name="connsiteX9" fmla="*/ 3549650 w 6172200"/>
              <a:gd name="connsiteY9" fmla="*/ 1035050 h 1536700"/>
              <a:gd name="connsiteX10" fmla="*/ 3981450 w 6172200"/>
              <a:gd name="connsiteY10" fmla="*/ 1009650 h 1536700"/>
              <a:gd name="connsiteX11" fmla="*/ 4419600 w 6172200"/>
              <a:gd name="connsiteY11" fmla="*/ 952500 h 1536700"/>
              <a:gd name="connsiteX12" fmla="*/ 4857750 w 6172200"/>
              <a:gd name="connsiteY12" fmla="*/ 742950 h 1536700"/>
              <a:gd name="connsiteX13" fmla="*/ 5226050 w 6172200"/>
              <a:gd name="connsiteY13" fmla="*/ 508000 h 1536700"/>
              <a:gd name="connsiteX14" fmla="*/ 5556250 w 6172200"/>
              <a:gd name="connsiteY14" fmla="*/ 292100 h 1536700"/>
              <a:gd name="connsiteX15" fmla="*/ 5829300 w 6172200"/>
              <a:gd name="connsiteY15" fmla="*/ 133350 h 1536700"/>
              <a:gd name="connsiteX16" fmla="*/ 6172200 w 6172200"/>
              <a:gd name="connsiteY16" fmla="*/ 0 h 1536700"/>
              <a:gd name="connsiteX17" fmla="*/ 6172200 w 6172200"/>
              <a:gd name="connsiteY17" fmla="*/ 1536700 h 1536700"/>
              <a:gd name="connsiteX18" fmla="*/ 0 w 6172200"/>
              <a:gd name="connsiteY18" fmla="*/ 1536700 h 1536700"/>
              <a:gd name="connsiteX0" fmla="*/ 0 w 6172200"/>
              <a:gd name="connsiteY0" fmla="*/ 1536700 h 1536700"/>
              <a:gd name="connsiteX1" fmla="*/ 0 w 6172200"/>
              <a:gd name="connsiteY1" fmla="*/ 1473200 h 1536700"/>
              <a:gd name="connsiteX2" fmla="*/ 450850 w 6172200"/>
              <a:gd name="connsiteY2" fmla="*/ 1454150 h 1536700"/>
              <a:gd name="connsiteX3" fmla="*/ 895350 w 6172200"/>
              <a:gd name="connsiteY3" fmla="*/ 1371600 h 1536700"/>
              <a:gd name="connsiteX4" fmla="*/ 1320800 w 6172200"/>
              <a:gd name="connsiteY4" fmla="*/ 1257300 h 1536700"/>
              <a:gd name="connsiteX5" fmla="*/ 1778000 w 6172200"/>
              <a:gd name="connsiteY5" fmla="*/ 1174750 h 1536700"/>
              <a:gd name="connsiteX6" fmla="*/ 2241550 w 6172200"/>
              <a:gd name="connsiteY6" fmla="*/ 1092200 h 1536700"/>
              <a:gd name="connsiteX7" fmla="*/ 2641600 w 6172200"/>
              <a:gd name="connsiteY7" fmla="*/ 1047750 h 1536700"/>
              <a:gd name="connsiteX8" fmla="*/ 3105150 w 6172200"/>
              <a:gd name="connsiteY8" fmla="*/ 1035050 h 1536700"/>
              <a:gd name="connsiteX9" fmla="*/ 3549650 w 6172200"/>
              <a:gd name="connsiteY9" fmla="*/ 1035050 h 1536700"/>
              <a:gd name="connsiteX10" fmla="*/ 3981450 w 6172200"/>
              <a:gd name="connsiteY10" fmla="*/ 1009650 h 1536700"/>
              <a:gd name="connsiteX11" fmla="*/ 4419600 w 6172200"/>
              <a:gd name="connsiteY11" fmla="*/ 952500 h 1536700"/>
              <a:gd name="connsiteX12" fmla="*/ 4857750 w 6172200"/>
              <a:gd name="connsiteY12" fmla="*/ 742950 h 1536700"/>
              <a:gd name="connsiteX13" fmla="*/ 5226050 w 6172200"/>
              <a:gd name="connsiteY13" fmla="*/ 508000 h 1536700"/>
              <a:gd name="connsiteX14" fmla="*/ 5556250 w 6172200"/>
              <a:gd name="connsiteY14" fmla="*/ 292100 h 1536700"/>
              <a:gd name="connsiteX15" fmla="*/ 5829300 w 6172200"/>
              <a:gd name="connsiteY15" fmla="*/ 133350 h 1536700"/>
              <a:gd name="connsiteX16" fmla="*/ 6172200 w 6172200"/>
              <a:gd name="connsiteY16" fmla="*/ 0 h 1536700"/>
              <a:gd name="connsiteX17" fmla="*/ 6172200 w 6172200"/>
              <a:gd name="connsiteY17" fmla="*/ 1536700 h 1536700"/>
              <a:gd name="connsiteX18" fmla="*/ 0 w 6172200"/>
              <a:gd name="connsiteY18" fmla="*/ 1536700 h 1536700"/>
              <a:gd name="connsiteX0" fmla="*/ 0 w 6172200"/>
              <a:gd name="connsiteY0" fmla="*/ 1536700 h 1536700"/>
              <a:gd name="connsiteX1" fmla="*/ 0 w 6172200"/>
              <a:gd name="connsiteY1" fmla="*/ 1473200 h 1536700"/>
              <a:gd name="connsiteX2" fmla="*/ 450850 w 6172200"/>
              <a:gd name="connsiteY2" fmla="*/ 1454150 h 1536700"/>
              <a:gd name="connsiteX3" fmla="*/ 895350 w 6172200"/>
              <a:gd name="connsiteY3" fmla="*/ 1371600 h 1536700"/>
              <a:gd name="connsiteX4" fmla="*/ 1320800 w 6172200"/>
              <a:gd name="connsiteY4" fmla="*/ 1257300 h 1536700"/>
              <a:gd name="connsiteX5" fmla="*/ 1778000 w 6172200"/>
              <a:gd name="connsiteY5" fmla="*/ 1174750 h 1536700"/>
              <a:gd name="connsiteX6" fmla="*/ 2241550 w 6172200"/>
              <a:gd name="connsiteY6" fmla="*/ 1092200 h 1536700"/>
              <a:gd name="connsiteX7" fmla="*/ 2641600 w 6172200"/>
              <a:gd name="connsiteY7" fmla="*/ 1047750 h 1536700"/>
              <a:gd name="connsiteX8" fmla="*/ 3105150 w 6172200"/>
              <a:gd name="connsiteY8" fmla="*/ 1035050 h 1536700"/>
              <a:gd name="connsiteX9" fmla="*/ 3549650 w 6172200"/>
              <a:gd name="connsiteY9" fmla="*/ 1035050 h 1536700"/>
              <a:gd name="connsiteX10" fmla="*/ 3981450 w 6172200"/>
              <a:gd name="connsiteY10" fmla="*/ 1009650 h 1536700"/>
              <a:gd name="connsiteX11" fmla="*/ 4419600 w 6172200"/>
              <a:gd name="connsiteY11" fmla="*/ 952500 h 1536700"/>
              <a:gd name="connsiteX12" fmla="*/ 4857750 w 6172200"/>
              <a:gd name="connsiteY12" fmla="*/ 742950 h 1536700"/>
              <a:gd name="connsiteX13" fmla="*/ 5226050 w 6172200"/>
              <a:gd name="connsiteY13" fmla="*/ 508000 h 1536700"/>
              <a:gd name="connsiteX14" fmla="*/ 5556250 w 6172200"/>
              <a:gd name="connsiteY14" fmla="*/ 292100 h 1536700"/>
              <a:gd name="connsiteX15" fmla="*/ 5829300 w 6172200"/>
              <a:gd name="connsiteY15" fmla="*/ 133350 h 1536700"/>
              <a:gd name="connsiteX16" fmla="*/ 6172200 w 6172200"/>
              <a:gd name="connsiteY16" fmla="*/ 0 h 1536700"/>
              <a:gd name="connsiteX17" fmla="*/ 6172200 w 6172200"/>
              <a:gd name="connsiteY17" fmla="*/ 1536700 h 1536700"/>
              <a:gd name="connsiteX18" fmla="*/ 0 w 6172200"/>
              <a:gd name="connsiteY18" fmla="*/ 1536700 h 1536700"/>
              <a:gd name="connsiteX0" fmla="*/ 0 w 6178550"/>
              <a:gd name="connsiteY0" fmla="*/ 1841500 h 1841500"/>
              <a:gd name="connsiteX1" fmla="*/ 0 w 6178550"/>
              <a:gd name="connsiteY1" fmla="*/ 1778000 h 1841500"/>
              <a:gd name="connsiteX2" fmla="*/ 450850 w 6178550"/>
              <a:gd name="connsiteY2" fmla="*/ 1758950 h 1841500"/>
              <a:gd name="connsiteX3" fmla="*/ 895350 w 6178550"/>
              <a:gd name="connsiteY3" fmla="*/ 1676400 h 1841500"/>
              <a:gd name="connsiteX4" fmla="*/ 1320800 w 6178550"/>
              <a:gd name="connsiteY4" fmla="*/ 1562100 h 1841500"/>
              <a:gd name="connsiteX5" fmla="*/ 1778000 w 6178550"/>
              <a:gd name="connsiteY5" fmla="*/ 1479550 h 1841500"/>
              <a:gd name="connsiteX6" fmla="*/ 2241550 w 6178550"/>
              <a:gd name="connsiteY6" fmla="*/ 1397000 h 1841500"/>
              <a:gd name="connsiteX7" fmla="*/ 2641600 w 6178550"/>
              <a:gd name="connsiteY7" fmla="*/ 1352550 h 1841500"/>
              <a:gd name="connsiteX8" fmla="*/ 3105150 w 6178550"/>
              <a:gd name="connsiteY8" fmla="*/ 1339850 h 1841500"/>
              <a:gd name="connsiteX9" fmla="*/ 3549650 w 6178550"/>
              <a:gd name="connsiteY9" fmla="*/ 1339850 h 1841500"/>
              <a:gd name="connsiteX10" fmla="*/ 3981450 w 6178550"/>
              <a:gd name="connsiteY10" fmla="*/ 1314450 h 1841500"/>
              <a:gd name="connsiteX11" fmla="*/ 4419600 w 6178550"/>
              <a:gd name="connsiteY11" fmla="*/ 1257300 h 1841500"/>
              <a:gd name="connsiteX12" fmla="*/ 4857750 w 6178550"/>
              <a:gd name="connsiteY12" fmla="*/ 1047750 h 1841500"/>
              <a:gd name="connsiteX13" fmla="*/ 5226050 w 6178550"/>
              <a:gd name="connsiteY13" fmla="*/ 812800 h 1841500"/>
              <a:gd name="connsiteX14" fmla="*/ 5556250 w 6178550"/>
              <a:gd name="connsiteY14" fmla="*/ 596900 h 1841500"/>
              <a:gd name="connsiteX15" fmla="*/ 5829300 w 6178550"/>
              <a:gd name="connsiteY15" fmla="*/ 438150 h 1841500"/>
              <a:gd name="connsiteX16" fmla="*/ 6172200 w 6178550"/>
              <a:gd name="connsiteY16" fmla="*/ 304800 h 1841500"/>
              <a:gd name="connsiteX17" fmla="*/ 6178550 w 6178550"/>
              <a:gd name="connsiteY17" fmla="*/ 0 h 1841500"/>
              <a:gd name="connsiteX18" fmla="*/ 0 w 6178550"/>
              <a:gd name="connsiteY18" fmla="*/ 1841500 h 1841500"/>
              <a:gd name="connsiteX0" fmla="*/ 450850 w 6178550"/>
              <a:gd name="connsiteY0" fmla="*/ 1371600 h 1778000"/>
              <a:gd name="connsiteX1" fmla="*/ 0 w 6178550"/>
              <a:gd name="connsiteY1" fmla="*/ 1778000 h 1778000"/>
              <a:gd name="connsiteX2" fmla="*/ 450850 w 6178550"/>
              <a:gd name="connsiteY2" fmla="*/ 1758950 h 1778000"/>
              <a:gd name="connsiteX3" fmla="*/ 895350 w 6178550"/>
              <a:gd name="connsiteY3" fmla="*/ 1676400 h 1778000"/>
              <a:gd name="connsiteX4" fmla="*/ 1320800 w 6178550"/>
              <a:gd name="connsiteY4" fmla="*/ 1562100 h 1778000"/>
              <a:gd name="connsiteX5" fmla="*/ 1778000 w 6178550"/>
              <a:gd name="connsiteY5" fmla="*/ 1479550 h 1778000"/>
              <a:gd name="connsiteX6" fmla="*/ 2241550 w 6178550"/>
              <a:gd name="connsiteY6" fmla="*/ 1397000 h 1778000"/>
              <a:gd name="connsiteX7" fmla="*/ 2641600 w 6178550"/>
              <a:gd name="connsiteY7" fmla="*/ 1352550 h 1778000"/>
              <a:gd name="connsiteX8" fmla="*/ 3105150 w 6178550"/>
              <a:gd name="connsiteY8" fmla="*/ 1339850 h 1778000"/>
              <a:gd name="connsiteX9" fmla="*/ 3549650 w 6178550"/>
              <a:gd name="connsiteY9" fmla="*/ 1339850 h 1778000"/>
              <a:gd name="connsiteX10" fmla="*/ 3981450 w 6178550"/>
              <a:gd name="connsiteY10" fmla="*/ 1314450 h 1778000"/>
              <a:gd name="connsiteX11" fmla="*/ 4419600 w 6178550"/>
              <a:gd name="connsiteY11" fmla="*/ 1257300 h 1778000"/>
              <a:gd name="connsiteX12" fmla="*/ 4857750 w 6178550"/>
              <a:gd name="connsiteY12" fmla="*/ 1047750 h 1778000"/>
              <a:gd name="connsiteX13" fmla="*/ 5226050 w 6178550"/>
              <a:gd name="connsiteY13" fmla="*/ 812800 h 1778000"/>
              <a:gd name="connsiteX14" fmla="*/ 5556250 w 6178550"/>
              <a:gd name="connsiteY14" fmla="*/ 596900 h 1778000"/>
              <a:gd name="connsiteX15" fmla="*/ 5829300 w 6178550"/>
              <a:gd name="connsiteY15" fmla="*/ 438150 h 1778000"/>
              <a:gd name="connsiteX16" fmla="*/ 6172200 w 6178550"/>
              <a:gd name="connsiteY16" fmla="*/ 304800 h 1778000"/>
              <a:gd name="connsiteX17" fmla="*/ 6178550 w 6178550"/>
              <a:gd name="connsiteY17" fmla="*/ 0 h 1778000"/>
              <a:gd name="connsiteX18" fmla="*/ 450850 w 6178550"/>
              <a:gd name="connsiteY18" fmla="*/ 1371600 h 1778000"/>
              <a:gd name="connsiteX0" fmla="*/ 450850 w 6178550"/>
              <a:gd name="connsiteY0" fmla="*/ 1371600 h 1778000"/>
              <a:gd name="connsiteX1" fmla="*/ 0 w 6178550"/>
              <a:gd name="connsiteY1" fmla="*/ 1778000 h 1778000"/>
              <a:gd name="connsiteX2" fmla="*/ 450850 w 6178550"/>
              <a:gd name="connsiteY2" fmla="*/ 1758950 h 1778000"/>
              <a:gd name="connsiteX3" fmla="*/ 895350 w 6178550"/>
              <a:gd name="connsiteY3" fmla="*/ 1676400 h 1778000"/>
              <a:gd name="connsiteX4" fmla="*/ 1320800 w 6178550"/>
              <a:gd name="connsiteY4" fmla="*/ 1562100 h 1778000"/>
              <a:gd name="connsiteX5" fmla="*/ 1778000 w 6178550"/>
              <a:gd name="connsiteY5" fmla="*/ 1479550 h 1778000"/>
              <a:gd name="connsiteX6" fmla="*/ 2241550 w 6178550"/>
              <a:gd name="connsiteY6" fmla="*/ 1397000 h 1778000"/>
              <a:gd name="connsiteX7" fmla="*/ 2641600 w 6178550"/>
              <a:gd name="connsiteY7" fmla="*/ 1352550 h 1778000"/>
              <a:gd name="connsiteX8" fmla="*/ 3105150 w 6178550"/>
              <a:gd name="connsiteY8" fmla="*/ 1339850 h 1778000"/>
              <a:gd name="connsiteX9" fmla="*/ 3549650 w 6178550"/>
              <a:gd name="connsiteY9" fmla="*/ 1339850 h 1778000"/>
              <a:gd name="connsiteX10" fmla="*/ 3981450 w 6178550"/>
              <a:gd name="connsiteY10" fmla="*/ 1314450 h 1778000"/>
              <a:gd name="connsiteX11" fmla="*/ 4419600 w 6178550"/>
              <a:gd name="connsiteY11" fmla="*/ 1257300 h 1778000"/>
              <a:gd name="connsiteX12" fmla="*/ 4857750 w 6178550"/>
              <a:gd name="connsiteY12" fmla="*/ 1047750 h 1778000"/>
              <a:gd name="connsiteX13" fmla="*/ 5226050 w 6178550"/>
              <a:gd name="connsiteY13" fmla="*/ 812800 h 1778000"/>
              <a:gd name="connsiteX14" fmla="*/ 5556250 w 6178550"/>
              <a:gd name="connsiteY14" fmla="*/ 596900 h 1778000"/>
              <a:gd name="connsiteX15" fmla="*/ 5829300 w 6178550"/>
              <a:gd name="connsiteY15" fmla="*/ 438150 h 1778000"/>
              <a:gd name="connsiteX16" fmla="*/ 6172200 w 6178550"/>
              <a:gd name="connsiteY16" fmla="*/ 304800 h 1778000"/>
              <a:gd name="connsiteX17" fmla="*/ 6178550 w 6178550"/>
              <a:gd name="connsiteY17" fmla="*/ 0 h 1778000"/>
              <a:gd name="connsiteX18" fmla="*/ 882647 w 6178550"/>
              <a:gd name="connsiteY18" fmla="*/ 1011283 h 1778000"/>
              <a:gd name="connsiteX19" fmla="*/ 450850 w 6178550"/>
              <a:gd name="connsiteY19" fmla="*/ 1371600 h 1778000"/>
              <a:gd name="connsiteX0" fmla="*/ 450850 w 6178550"/>
              <a:gd name="connsiteY0" fmla="*/ 1371600 h 1778000"/>
              <a:gd name="connsiteX1" fmla="*/ 0 w 6178550"/>
              <a:gd name="connsiteY1" fmla="*/ 1778000 h 1778000"/>
              <a:gd name="connsiteX2" fmla="*/ 450850 w 6178550"/>
              <a:gd name="connsiteY2" fmla="*/ 1758950 h 1778000"/>
              <a:gd name="connsiteX3" fmla="*/ 895350 w 6178550"/>
              <a:gd name="connsiteY3" fmla="*/ 1676400 h 1778000"/>
              <a:gd name="connsiteX4" fmla="*/ 1320800 w 6178550"/>
              <a:gd name="connsiteY4" fmla="*/ 1562100 h 1778000"/>
              <a:gd name="connsiteX5" fmla="*/ 1778000 w 6178550"/>
              <a:gd name="connsiteY5" fmla="*/ 1479550 h 1778000"/>
              <a:gd name="connsiteX6" fmla="*/ 2241550 w 6178550"/>
              <a:gd name="connsiteY6" fmla="*/ 1397000 h 1778000"/>
              <a:gd name="connsiteX7" fmla="*/ 2641600 w 6178550"/>
              <a:gd name="connsiteY7" fmla="*/ 1352550 h 1778000"/>
              <a:gd name="connsiteX8" fmla="*/ 3105150 w 6178550"/>
              <a:gd name="connsiteY8" fmla="*/ 1339850 h 1778000"/>
              <a:gd name="connsiteX9" fmla="*/ 3549650 w 6178550"/>
              <a:gd name="connsiteY9" fmla="*/ 1339850 h 1778000"/>
              <a:gd name="connsiteX10" fmla="*/ 3981450 w 6178550"/>
              <a:gd name="connsiteY10" fmla="*/ 1314450 h 1778000"/>
              <a:gd name="connsiteX11" fmla="*/ 4419600 w 6178550"/>
              <a:gd name="connsiteY11" fmla="*/ 1257300 h 1778000"/>
              <a:gd name="connsiteX12" fmla="*/ 4857750 w 6178550"/>
              <a:gd name="connsiteY12" fmla="*/ 1047750 h 1778000"/>
              <a:gd name="connsiteX13" fmla="*/ 5226050 w 6178550"/>
              <a:gd name="connsiteY13" fmla="*/ 812800 h 1778000"/>
              <a:gd name="connsiteX14" fmla="*/ 5556250 w 6178550"/>
              <a:gd name="connsiteY14" fmla="*/ 596900 h 1778000"/>
              <a:gd name="connsiteX15" fmla="*/ 5829300 w 6178550"/>
              <a:gd name="connsiteY15" fmla="*/ 438150 h 1778000"/>
              <a:gd name="connsiteX16" fmla="*/ 6172200 w 6178550"/>
              <a:gd name="connsiteY16" fmla="*/ 304800 h 1778000"/>
              <a:gd name="connsiteX17" fmla="*/ 6178550 w 6178550"/>
              <a:gd name="connsiteY17" fmla="*/ 0 h 1778000"/>
              <a:gd name="connsiteX18" fmla="*/ 1314447 w 6178550"/>
              <a:gd name="connsiteY18" fmla="*/ 757283 h 1778000"/>
              <a:gd name="connsiteX19" fmla="*/ 882647 w 6178550"/>
              <a:gd name="connsiteY19" fmla="*/ 1011283 h 1778000"/>
              <a:gd name="connsiteX20" fmla="*/ 450850 w 6178550"/>
              <a:gd name="connsiteY20" fmla="*/ 1371600 h 1778000"/>
              <a:gd name="connsiteX0" fmla="*/ 450850 w 6178550"/>
              <a:gd name="connsiteY0" fmla="*/ 1371600 h 1778000"/>
              <a:gd name="connsiteX1" fmla="*/ 0 w 6178550"/>
              <a:gd name="connsiteY1" fmla="*/ 1778000 h 1778000"/>
              <a:gd name="connsiteX2" fmla="*/ 450850 w 6178550"/>
              <a:gd name="connsiteY2" fmla="*/ 1758950 h 1778000"/>
              <a:gd name="connsiteX3" fmla="*/ 895350 w 6178550"/>
              <a:gd name="connsiteY3" fmla="*/ 1676400 h 1778000"/>
              <a:gd name="connsiteX4" fmla="*/ 1320800 w 6178550"/>
              <a:gd name="connsiteY4" fmla="*/ 1562100 h 1778000"/>
              <a:gd name="connsiteX5" fmla="*/ 1778000 w 6178550"/>
              <a:gd name="connsiteY5" fmla="*/ 1479550 h 1778000"/>
              <a:gd name="connsiteX6" fmla="*/ 2241550 w 6178550"/>
              <a:gd name="connsiteY6" fmla="*/ 1397000 h 1778000"/>
              <a:gd name="connsiteX7" fmla="*/ 2641600 w 6178550"/>
              <a:gd name="connsiteY7" fmla="*/ 1352550 h 1778000"/>
              <a:gd name="connsiteX8" fmla="*/ 3105150 w 6178550"/>
              <a:gd name="connsiteY8" fmla="*/ 1339850 h 1778000"/>
              <a:gd name="connsiteX9" fmla="*/ 3549650 w 6178550"/>
              <a:gd name="connsiteY9" fmla="*/ 1339850 h 1778000"/>
              <a:gd name="connsiteX10" fmla="*/ 3981450 w 6178550"/>
              <a:gd name="connsiteY10" fmla="*/ 1314450 h 1778000"/>
              <a:gd name="connsiteX11" fmla="*/ 4419600 w 6178550"/>
              <a:gd name="connsiteY11" fmla="*/ 1257300 h 1778000"/>
              <a:gd name="connsiteX12" fmla="*/ 4857750 w 6178550"/>
              <a:gd name="connsiteY12" fmla="*/ 1047750 h 1778000"/>
              <a:gd name="connsiteX13" fmla="*/ 5226050 w 6178550"/>
              <a:gd name="connsiteY13" fmla="*/ 812800 h 1778000"/>
              <a:gd name="connsiteX14" fmla="*/ 5556250 w 6178550"/>
              <a:gd name="connsiteY14" fmla="*/ 596900 h 1778000"/>
              <a:gd name="connsiteX15" fmla="*/ 5829300 w 6178550"/>
              <a:gd name="connsiteY15" fmla="*/ 438150 h 1778000"/>
              <a:gd name="connsiteX16" fmla="*/ 6172200 w 6178550"/>
              <a:gd name="connsiteY16" fmla="*/ 304800 h 1778000"/>
              <a:gd name="connsiteX17" fmla="*/ 6178550 w 6178550"/>
              <a:gd name="connsiteY17" fmla="*/ 0 h 1778000"/>
              <a:gd name="connsiteX18" fmla="*/ 1314447 w 6178550"/>
              <a:gd name="connsiteY18" fmla="*/ 757283 h 1778000"/>
              <a:gd name="connsiteX19" fmla="*/ 882647 w 6178550"/>
              <a:gd name="connsiteY19" fmla="*/ 1011283 h 1778000"/>
              <a:gd name="connsiteX20" fmla="*/ 450850 w 6178550"/>
              <a:gd name="connsiteY20" fmla="*/ 1371600 h 1778000"/>
              <a:gd name="connsiteX0" fmla="*/ 450850 w 6178550"/>
              <a:gd name="connsiteY0" fmla="*/ 1371600 h 1778000"/>
              <a:gd name="connsiteX1" fmla="*/ 0 w 6178550"/>
              <a:gd name="connsiteY1" fmla="*/ 1778000 h 1778000"/>
              <a:gd name="connsiteX2" fmla="*/ 450850 w 6178550"/>
              <a:gd name="connsiteY2" fmla="*/ 1758950 h 1778000"/>
              <a:gd name="connsiteX3" fmla="*/ 895350 w 6178550"/>
              <a:gd name="connsiteY3" fmla="*/ 1676400 h 1778000"/>
              <a:gd name="connsiteX4" fmla="*/ 1320800 w 6178550"/>
              <a:gd name="connsiteY4" fmla="*/ 1562100 h 1778000"/>
              <a:gd name="connsiteX5" fmla="*/ 1778000 w 6178550"/>
              <a:gd name="connsiteY5" fmla="*/ 1479550 h 1778000"/>
              <a:gd name="connsiteX6" fmla="*/ 2241550 w 6178550"/>
              <a:gd name="connsiteY6" fmla="*/ 1397000 h 1778000"/>
              <a:gd name="connsiteX7" fmla="*/ 2641600 w 6178550"/>
              <a:gd name="connsiteY7" fmla="*/ 1352550 h 1778000"/>
              <a:gd name="connsiteX8" fmla="*/ 3105150 w 6178550"/>
              <a:gd name="connsiteY8" fmla="*/ 1339850 h 1778000"/>
              <a:gd name="connsiteX9" fmla="*/ 3549650 w 6178550"/>
              <a:gd name="connsiteY9" fmla="*/ 1339850 h 1778000"/>
              <a:gd name="connsiteX10" fmla="*/ 3981450 w 6178550"/>
              <a:gd name="connsiteY10" fmla="*/ 1314450 h 1778000"/>
              <a:gd name="connsiteX11" fmla="*/ 4419600 w 6178550"/>
              <a:gd name="connsiteY11" fmla="*/ 1257300 h 1778000"/>
              <a:gd name="connsiteX12" fmla="*/ 4857750 w 6178550"/>
              <a:gd name="connsiteY12" fmla="*/ 1047750 h 1778000"/>
              <a:gd name="connsiteX13" fmla="*/ 5226050 w 6178550"/>
              <a:gd name="connsiteY13" fmla="*/ 812800 h 1778000"/>
              <a:gd name="connsiteX14" fmla="*/ 5556250 w 6178550"/>
              <a:gd name="connsiteY14" fmla="*/ 596900 h 1778000"/>
              <a:gd name="connsiteX15" fmla="*/ 5829300 w 6178550"/>
              <a:gd name="connsiteY15" fmla="*/ 438150 h 1778000"/>
              <a:gd name="connsiteX16" fmla="*/ 6172200 w 6178550"/>
              <a:gd name="connsiteY16" fmla="*/ 304800 h 1778000"/>
              <a:gd name="connsiteX17" fmla="*/ 6178550 w 6178550"/>
              <a:gd name="connsiteY17" fmla="*/ 0 h 1778000"/>
              <a:gd name="connsiteX18" fmla="*/ 1308097 w 6178550"/>
              <a:gd name="connsiteY18" fmla="*/ 738233 h 1778000"/>
              <a:gd name="connsiteX19" fmla="*/ 882647 w 6178550"/>
              <a:gd name="connsiteY19" fmla="*/ 1011283 h 1778000"/>
              <a:gd name="connsiteX20" fmla="*/ 450850 w 6178550"/>
              <a:gd name="connsiteY20" fmla="*/ 1371600 h 1778000"/>
              <a:gd name="connsiteX0" fmla="*/ 450850 w 6178550"/>
              <a:gd name="connsiteY0" fmla="*/ 1372632 h 1779032"/>
              <a:gd name="connsiteX1" fmla="*/ 0 w 6178550"/>
              <a:gd name="connsiteY1" fmla="*/ 1779032 h 1779032"/>
              <a:gd name="connsiteX2" fmla="*/ 450850 w 6178550"/>
              <a:gd name="connsiteY2" fmla="*/ 1759982 h 1779032"/>
              <a:gd name="connsiteX3" fmla="*/ 895350 w 6178550"/>
              <a:gd name="connsiteY3" fmla="*/ 1677432 h 1779032"/>
              <a:gd name="connsiteX4" fmla="*/ 1320800 w 6178550"/>
              <a:gd name="connsiteY4" fmla="*/ 1563132 h 1779032"/>
              <a:gd name="connsiteX5" fmla="*/ 1778000 w 6178550"/>
              <a:gd name="connsiteY5" fmla="*/ 1480582 h 1779032"/>
              <a:gd name="connsiteX6" fmla="*/ 2241550 w 6178550"/>
              <a:gd name="connsiteY6" fmla="*/ 1398032 h 1779032"/>
              <a:gd name="connsiteX7" fmla="*/ 2641600 w 6178550"/>
              <a:gd name="connsiteY7" fmla="*/ 1353582 h 1779032"/>
              <a:gd name="connsiteX8" fmla="*/ 3105150 w 6178550"/>
              <a:gd name="connsiteY8" fmla="*/ 1340882 h 1779032"/>
              <a:gd name="connsiteX9" fmla="*/ 3549650 w 6178550"/>
              <a:gd name="connsiteY9" fmla="*/ 1340882 h 1779032"/>
              <a:gd name="connsiteX10" fmla="*/ 3981450 w 6178550"/>
              <a:gd name="connsiteY10" fmla="*/ 1315482 h 1779032"/>
              <a:gd name="connsiteX11" fmla="*/ 4419600 w 6178550"/>
              <a:gd name="connsiteY11" fmla="*/ 1258332 h 1779032"/>
              <a:gd name="connsiteX12" fmla="*/ 4857750 w 6178550"/>
              <a:gd name="connsiteY12" fmla="*/ 1048782 h 1779032"/>
              <a:gd name="connsiteX13" fmla="*/ 5226050 w 6178550"/>
              <a:gd name="connsiteY13" fmla="*/ 813832 h 1779032"/>
              <a:gd name="connsiteX14" fmla="*/ 5556250 w 6178550"/>
              <a:gd name="connsiteY14" fmla="*/ 597932 h 1779032"/>
              <a:gd name="connsiteX15" fmla="*/ 5829300 w 6178550"/>
              <a:gd name="connsiteY15" fmla="*/ 439182 h 1779032"/>
              <a:gd name="connsiteX16" fmla="*/ 6172200 w 6178550"/>
              <a:gd name="connsiteY16" fmla="*/ 305832 h 1779032"/>
              <a:gd name="connsiteX17" fmla="*/ 6178550 w 6178550"/>
              <a:gd name="connsiteY17" fmla="*/ 1032 h 1779032"/>
              <a:gd name="connsiteX18" fmla="*/ 5391147 w 6178550"/>
              <a:gd name="connsiteY18" fmla="*/ 1044065 h 1779032"/>
              <a:gd name="connsiteX19" fmla="*/ 1308097 w 6178550"/>
              <a:gd name="connsiteY19" fmla="*/ 739265 h 1779032"/>
              <a:gd name="connsiteX20" fmla="*/ 882647 w 6178550"/>
              <a:gd name="connsiteY20" fmla="*/ 1012315 h 1779032"/>
              <a:gd name="connsiteX21" fmla="*/ 450850 w 6178550"/>
              <a:gd name="connsiteY21" fmla="*/ 1372632 h 1779032"/>
              <a:gd name="connsiteX0" fmla="*/ 450850 w 6178550"/>
              <a:gd name="connsiteY0" fmla="*/ 1372632 h 1779032"/>
              <a:gd name="connsiteX1" fmla="*/ 0 w 6178550"/>
              <a:gd name="connsiteY1" fmla="*/ 1779032 h 1779032"/>
              <a:gd name="connsiteX2" fmla="*/ 450850 w 6178550"/>
              <a:gd name="connsiteY2" fmla="*/ 1759982 h 1779032"/>
              <a:gd name="connsiteX3" fmla="*/ 895350 w 6178550"/>
              <a:gd name="connsiteY3" fmla="*/ 1677432 h 1779032"/>
              <a:gd name="connsiteX4" fmla="*/ 1320800 w 6178550"/>
              <a:gd name="connsiteY4" fmla="*/ 1563132 h 1779032"/>
              <a:gd name="connsiteX5" fmla="*/ 1778000 w 6178550"/>
              <a:gd name="connsiteY5" fmla="*/ 1480582 h 1779032"/>
              <a:gd name="connsiteX6" fmla="*/ 2241550 w 6178550"/>
              <a:gd name="connsiteY6" fmla="*/ 1398032 h 1779032"/>
              <a:gd name="connsiteX7" fmla="*/ 2641600 w 6178550"/>
              <a:gd name="connsiteY7" fmla="*/ 1353582 h 1779032"/>
              <a:gd name="connsiteX8" fmla="*/ 3105150 w 6178550"/>
              <a:gd name="connsiteY8" fmla="*/ 1340882 h 1779032"/>
              <a:gd name="connsiteX9" fmla="*/ 3549650 w 6178550"/>
              <a:gd name="connsiteY9" fmla="*/ 1340882 h 1779032"/>
              <a:gd name="connsiteX10" fmla="*/ 3981450 w 6178550"/>
              <a:gd name="connsiteY10" fmla="*/ 1315482 h 1779032"/>
              <a:gd name="connsiteX11" fmla="*/ 4419600 w 6178550"/>
              <a:gd name="connsiteY11" fmla="*/ 1258332 h 1779032"/>
              <a:gd name="connsiteX12" fmla="*/ 4857750 w 6178550"/>
              <a:gd name="connsiteY12" fmla="*/ 1048782 h 1779032"/>
              <a:gd name="connsiteX13" fmla="*/ 5226050 w 6178550"/>
              <a:gd name="connsiteY13" fmla="*/ 813832 h 1779032"/>
              <a:gd name="connsiteX14" fmla="*/ 5556250 w 6178550"/>
              <a:gd name="connsiteY14" fmla="*/ 597932 h 1779032"/>
              <a:gd name="connsiteX15" fmla="*/ 5829300 w 6178550"/>
              <a:gd name="connsiteY15" fmla="*/ 439182 h 1779032"/>
              <a:gd name="connsiteX16" fmla="*/ 6172200 w 6178550"/>
              <a:gd name="connsiteY16" fmla="*/ 305832 h 1779032"/>
              <a:gd name="connsiteX17" fmla="*/ 6178550 w 6178550"/>
              <a:gd name="connsiteY17" fmla="*/ 1032 h 1779032"/>
              <a:gd name="connsiteX18" fmla="*/ 5391147 w 6178550"/>
              <a:gd name="connsiteY18" fmla="*/ 1044065 h 1779032"/>
              <a:gd name="connsiteX19" fmla="*/ 1739897 w 6178550"/>
              <a:gd name="connsiteY19" fmla="*/ 631315 h 1779032"/>
              <a:gd name="connsiteX20" fmla="*/ 1308097 w 6178550"/>
              <a:gd name="connsiteY20" fmla="*/ 739265 h 1779032"/>
              <a:gd name="connsiteX21" fmla="*/ 882647 w 6178550"/>
              <a:gd name="connsiteY21" fmla="*/ 1012315 h 1779032"/>
              <a:gd name="connsiteX22" fmla="*/ 450850 w 6178550"/>
              <a:gd name="connsiteY22" fmla="*/ 1372632 h 1779032"/>
              <a:gd name="connsiteX0" fmla="*/ 450850 w 6178550"/>
              <a:gd name="connsiteY0" fmla="*/ 1372632 h 1779032"/>
              <a:gd name="connsiteX1" fmla="*/ 0 w 6178550"/>
              <a:gd name="connsiteY1" fmla="*/ 1779032 h 1779032"/>
              <a:gd name="connsiteX2" fmla="*/ 450850 w 6178550"/>
              <a:gd name="connsiteY2" fmla="*/ 1759982 h 1779032"/>
              <a:gd name="connsiteX3" fmla="*/ 895350 w 6178550"/>
              <a:gd name="connsiteY3" fmla="*/ 1677432 h 1779032"/>
              <a:gd name="connsiteX4" fmla="*/ 1320800 w 6178550"/>
              <a:gd name="connsiteY4" fmla="*/ 1563132 h 1779032"/>
              <a:gd name="connsiteX5" fmla="*/ 1778000 w 6178550"/>
              <a:gd name="connsiteY5" fmla="*/ 1480582 h 1779032"/>
              <a:gd name="connsiteX6" fmla="*/ 2241550 w 6178550"/>
              <a:gd name="connsiteY6" fmla="*/ 1398032 h 1779032"/>
              <a:gd name="connsiteX7" fmla="*/ 2641600 w 6178550"/>
              <a:gd name="connsiteY7" fmla="*/ 1353582 h 1779032"/>
              <a:gd name="connsiteX8" fmla="*/ 3105150 w 6178550"/>
              <a:gd name="connsiteY8" fmla="*/ 1340882 h 1779032"/>
              <a:gd name="connsiteX9" fmla="*/ 3549650 w 6178550"/>
              <a:gd name="connsiteY9" fmla="*/ 1340882 h 1779032"/>
              <a:gd name="connsiteX10" fmla="*/ 3981450 w 6178550"/>
              <a:gd name="connsiteY10" fmla="*/ 1315482 h 1779032"/>
              <a:gd name="connsiteX11" fmla="*/ 4419600 w 6178550"/>
              <a:gd name="connsiteY11" fmla="*/ 1258332 h 1779032"/>
              <a:gd name="connsiteX12" fmla="*/ 4857750 w 6178550"/>
              <a:gd name="connsiteY12" fmla="*/ 1048782 h 1779032"/>
              <a:gd name="connsiteX13" fmla="*/ 5226050 w 6178550"/>
              <a:gd name="connsiteY13" fmla="*/ 813832 h 1779032"/>
              <a:gd name="connsiteX14" fmla="*/ 5556250 w 6178550"/>
              <a:gd name="connsiteY14" fmla="*/ 597932 h 1779032"/>
              <a:gd name="connsiteX15" fmla="*/ 5829300 w 6178550"/>
              <a:gd name="connsiteY15" fmla="*/ 439182 h 1779032"/>
              <a:gd name="connsiteX16" fmla="*/ 6172200 w 6178550"/>
              <a:gd name="connsiteY16" fmla="*/ 305832 h 1779032"/>
              <a:gd name="connsiteX17" fmla="*/ 6178550 w 6178550"/>
              <a:gd name="connsiteY17" fmla="*/ 1032 h 1779032"/>
              <a:gd name="connsiteX18" fmla="*/ 5391147 w 6178550"/>
              <a:gd name="connsiteY18" fmla="*/ 1044065 h 1779032"/>
              <a:gd name="connsiteX19" fmla="*/ 1739897 w 6178550"/>
              <a:gd name="connsiteY19" fmla="*/ 631315 h 1779032"/>
              <a:gd name="connsiteX20" fmla="*/ 1308097 w 6178550"/>
              <a:gd name="connsiteY20" fmla="*/ 739265 h 1779032"/>
              <a:gd name="connsiteX21" fmla="*/ 882647 w 6178550"/>
              <a:gd name="connsiteY21" fmla="*/ 1012315 h 1779032"/>
              <a:gd name="connsiteX22" fmla="*/ 450850 w 6178550"/>
              <a:gd name="connsiteY22" fmla="*/ 1372632 h 1779032"/>
              <a:gd name="connsiteX0" fmla="*/ 450850 w 6178550"/>
              <a:gd name="connsiteY0" fmla="*/ 1372632 h 1779032"/>
              <a:gd name="connsiteX1" fmla="*/ 0 w 6178550"/>
              <a:gd name="connsiteY1" fmla="*/ 1779032 h 1779032"/>
              <a:gd name="connsiteX2" fmla="*/ 450850 w 6178550"/>
              <a:gd name="connsiteY2" fmla="*/ 1759982 h 1779032"/>
              <a:gd name="connsiteX3" fmla="*/ 895350 w 6178550"/>
              <a:gd name="connsiteY3" fmla="*/ 1677432 h 1779032"/>
              <a:gd name="connsiteX4" fmla="*/ 1320800 w 6178550"/>
              <a:gd name="connsiteY4" fmla="*/ 1563132 h 1779032"/>
              <a:gd name="connsiteX5" fmla="*/ 1778000 w 6178550"/>
              <a:gd name="connsiteY5" fmla="*/ 1480582 h 1779032"/>
              <a:gd name="connsiteX6" fmla="*/ 2241550 w 6178550"/>
              <a:gd name="connsiteY6" fmla="*/ 1398032 h 1779032"/>
              <a:gd name="connsiteX7" fmla="*/ 2641600 w 6178550"/>
              <a:gd name="connsiteY7" fmla="*/ 1353582 h 1779032"/>
              <a:gd name="connsiteX8" fmla="*/ 3105150 w 6178550"/>
              <a:gd name="connsiteY8" fmla="*/ 1340882 h 1779032"/>
              <a:gd name="connsiteX9" fmla="*/ 3549650 w 6178550"/>
              <a:gd name="connsiteY9" fmla="*/ 1340882 h 1779032"/>
              <a:gd name="connsiteX10" fmla="*/ 3981450 w 6178550"/>
              <a:gd name="connsiteY10" fmla="*/ 1315482 h 1779032"/>
              <a:gd name="connsiteX11" fmla="*/ 4419600 w 6178550"/>
              <a:gd name="connsiteY11" fmla="*/ 1258332 h 1779032"/>
              <a:gd name="connsiteX12" fmla="*/ 4857750 w 6178550"/>
              <a:gd name="connsiteY12" fmla="*/ 1048782 h 1779032"/>
              <a:gd name="connsiteX13" fmla="*/ 5226050 w 6178550"/>
              <a:gd name="connsiteY13" fmla="*/ 813832 h 1779032"/>
              <a:gd name="connsiteX14" fmla="*/ 5556250 w 6178550"/>
              <a:gd name="connsiteY14" fmla="*/ 597932 h 1779032"/>
              <a:gd name="connsiteX15" fmla="*/ 5829300 w 6178550"/>
              <a:gd name="connsiteY15" fmla="*/ 439182 h 1779032"/>
              <a:gd name="connsiteX16" fmla="*/ 6172200 w 6178550"/>
              <a:gd name="connsiteY16" fmla="*/ 305832 h 1779032"/>
              <a:gd name="connsiteX17" fmla="*/ 6178550 w 6178550"/>
              <a:gd name="connsiteY17" fmla="*/ 1032 h 1779032"/>
              <a:gd name="connsiteX18" fmla="*/ 5391147 w 6178550"/>
              <a:gd name="connsiteY18" fmla="*/ 1044065 h 1779032"/>
              <a:gd name="connsiteX19" fmla="*/ 2222497 w 6178550"/>
              <a:gd name="connsiteY19" fmla="*/ 599565 h 1779032"/>
              <a:gd name="connsiteX20" fmla="*/ 1739897 w 6178550"/>
              <a:gd name="connsiteY20" fmla="*/ 631315 h 1779032"/>
              <a:gd name="connsiteX21" fmla="*/ 1308097 w 6178550"/>
              <a:gd name="connsiteY21" fmla="*/ 739265 h 1779032"/>
              <a:gd name="connsiteX22" fmla="*/ 882647 w 6178550"/>
              <a:gd name="connsiteY22" fmla="*/ 1012315 h 1779032"/>
              <a:gd name="connsiteX23" fmla="*/ 450850 w 6178550"/>
              <a:gd name="connsiteY23" fmla="*/ 1372632 h 1779032"/>
              <a:gd name="connsiteX0" fmla="*/ 450850 w 6178550"/>
              <a:gd name="connsiteY0" fmla="*/ 1372632 h 1779032"/>
              <a:gd name="connsiteX1" fmla="*/ 0 w 6178550"/>
              <a:gd name="connsiteY1" fmla="*/ 1779032 h 1779032"/>
              <a:gd name="connsiteX2" fmla="*/ 450850 w 6178550"/>
              <a:gd name="connsiteY2" fmla="*/ 1759982 h 1779032"/>
              <a:gd name="connsiteX3" fmla="*/ 895350 w 6178550"/>
              <a:gd name="connsiteY3" fmla="*/ 1677432 h 1779032"/>
              <a:gd name="connsiteX4" fmla="*/ 1320800 w 6178550"/>
              <a:gd name="connsiteY4" fmla="*/ 1563132 h 1779032"/>
              <a:gd name="connsiteX5" fmla="*/ 1778000 w 6178550"/>
              <a:gd name="connsiteY5" fmla="*/ 1480582 h 1779032"/>
              <a:gd name="connsiteX6" fmla="*/ 2241550 w 6178550"/>
              <a:gd name="connsiteY6" fmla="*/ 1398032 h 1779032"/>
              <a:gd name="connsiteX7" fmla="*/ 2641600 w 6178550"/>
              <a:gd name="connsiteY7" fmla="*/ 1353582 h 1779032"/>
              <a:gd name="connsiteX8" fmla="*/ 3105150 w 6178550"/>
              <a:gd name="connsiteY8" fmla="*/ 1340882 h 1779032"/>
              <a:gd name="connsiteX9" fmla="*/ 3549650 w 6178550"/>
              <a:gd name="connsiteY9" fmla="*/ 1340882 h 1779032"/>
              <a:gd name="connsiteX10" fmla="*/ 3981450 w 6178550"/>
              <a:gd name="connsiteY10" fmla="*/ 1315482 h 1779032"/>
              <a:gd name="connsiteX11" fmla="*/ 4419600 w 6178550"/>
              <a:gd name="connsiteY11" fmla="*/ 1258332 h 1779032"/>
              <a:gd name="connsiteX12" fmla="*/ 4857750 w 6178550"/>
              <a:gd name="connsiteY12" fmla="*/ 1048782 h 1779032"/>
              <a:gd name="connsiteX13" fmla="*/ 5226050 w 6178550"/>
              <a:gd name="connsiteY13" fmla="*/ 813832 h 1779032"/>
              <a:gd name="connsiteX14" fmla="*/ 5556250 w 6178550"/>
              <a:gd name="connsiteY14" fmla="*/ 597932 h 1779032"/>
              <a:gd name="connsiteX15" fmla="*/ 5829300 w 6178550"/>
              <a:gd name="connsiteY15" fmla="*/ 439182 h 1779032"/>
              <a:gd name="connsiteX16" fmla="*/ 6172200 w 6178550"/>
              <a:gd name="connsiteY16" fmla="*/ 305832 h 1779032"/>
              <a:gd name="connsiteX17" fmla="*/ 6178550 w 6178550"/>
              <a:gd name="connsiteY17" fmla="*/ 1032 h 1779032"/>
              <a:gd name="connsiteX18" fmla="*/ 5391147 w 6178550"/>
              <a:gd name="connsiteY18" fmla="*/ 1044065 h 1779032"/>
              <a:gd name="connsiteX19" fmla="*/ 2222497 w 6178550"/>
              <a:gd name="connsiteY19" fmla="*/ 599565 h 1779032"/>
              <a:gd name="connsiteX20" fmla="*/ 1739897 w 6178550"/>
              <a:gd name="connsiteY20" fmla="*/ 631315 h 1779032"/>
              <a:gd name="connsiteX21" fmla="*/ 1308097 w 6178550"/>
              <a:gd name="connsiteY21" fmla="*/ 739265 h 1779032"/>
              <a:gd name="connsiteX22" fmla="*/ 882647 w 6178550"/>
              <a:gd name="connsiteY22" fmla="*/ 1012315 h 1779032"/>
              <a:gd name="connsiteX23" fmla="*/ 450850 w 6178550"/>
              <a:gd name="connsiteY23" fmla="*/ 1372632 h 1779032"/>
              <a:gd name="connsiteX0" fmla="*/ 450850 w 6178550"/>
              <a:gd name="connsiteY0" fmla="*/ 1372632 h 1779032"/>
              <a:gd name="connsiteX1" fmla="*/ 0 w 6178550"/>
              <a:gd name="connsiteY1" fmla="*/ 1779032 h 1779032"/>
              <a:gd name="connsiteX2" fmla="*/ 450850 w 6178550"/>
              <a:gd name="connsiteY2" fmla="*/ 1759982 h 1779032"/>
              <a:gd name="connsiteX3" fmla="*/ 895350 w 6178550"/>
              <a:gd name="connsiteY3" fmla="*/ 1677432 h 1779032"/>
              <a:gd name="connsiteX4" fmla="*/ 1320800 w 6178550"/>
              <a:gd name="connsiteY4" fmla="*/ 1563132 h 1779032"/>
              <a:gd name="connsiteX5" fmla="*/ 1778000 w 6178550"/>
              <a:gd name="connsiteY5" fmla="*/ 1480582 h 1779032"/>
              <a:gd name="connsiteX6" fmla="*/ 2241550 w 6178550"/>
              <a:gd name="connsiteY6" fmla="*/ 1398032 h 1779032"/>
              <a:gd name="connsiteX7" fmla="*/ 2641600 w 6178550"/>
              <a:gd name="connsiteY7" fmla="*/ 1353582 h 1779032"/>
              <a:gd name="connsiteX8" fmla="*/ 3105150 w 6178550"/>
              <a:gd name="connsiteY8" fmla="*/ 1340882 h 1779032"/>
              <a:gd name="connsiteX9" fmla="*/ 3549650 w 6178550"/>
              <a:gd name="connsiteY9" fmla="*/ 1340882 h 1779032"/>
              <a:gd name="connsiteX10" fmla="*/ 3981450 w 6178550"/>
              <a:gd name="connsiteY10" fmla="*/ 1315482 h 1779032"/>
              <a:gd name="connsiteX11" fmla="*/ 4419600 w 6178550"/>
              <a:gd name="connsiteY11" fmla="*/ 1258332 h 1779032"/>
              <a:gd name="connsiteX12" fmla="*/ 4857750 w 6178550"/>
              <a:gd name="connsiteY12" fmla="*/ 1048782 h 1779032"/>
              <a:gd name="connsiteX13" fmla="*/ 5226050 w 6178550"/>
              <a:gd name="connsiteY13" fmla="*/ 813832 h 1779032"/>
              <a:gd name="connsiteX14" fmla="*/ 5556250 w 6178550"/>
              <a:gd name="connsiteY14" fmla="*/ 597932 h 1779032"/>
              <a:gd name="connsiteX15" fmla="*/ 5829300 w 6178550"/>
              <a:gd name="connsiteY15" fmla="*/ 439182 h 1779032"/>
              <a:gd name="connsiteX16" fmla="*/ 6172200 w 6178550"/>
              <a:gd name="connsiteY16" fmla="*/ 305832 h 1779032"/>
              <a:gd name="connsiteX17" fmla="*/ 6178550 w 6178550"/>
              <a:gd name="connsiteY17" fmla="*/ 1032 h 1779032"/>
              <a:gd name="connsiteX18" fmla="*/ 5391147 w 6178550"/>
              <a:gd name="connsiteY18" fmla="*/ 1044065 h 1779032"/>
              <a:gd name="connsiteX19" fmla="*/ 2222497 w 6178550"/>
              <a:gd name="connsiteY19" fmla="*/ 599565 h 1779032"/>
              <a:gd name="connsiteX20" fmla="*/ 1739897 w 6178550"/>
              <a:gd name="connsiteY20" fmla="*/ 631315 h 1779032"/>
              <a:gd name="connsiteX21" fmla="*/ 1308097 w 6178550"/>
              <a:gd name="connsiteY21" fmla="*/ 739265 h 1779032"/>
              <a:gd name="connsiteX22" fmla="*/ 882647 w 6178550"/>
              <a:gd name="connsiteY22" fmla="*/ 1012315 h 1779032"/>
              <a:gd name="connsiteX23" fmla="*/ 450850 w 6178550"/>
              <a:gd name="connsiteY23" fmla="*/ 1372632 h 1779032"/>
              <a:gd name="connsiteX0" fmla="*/ 450850 w 6178550"/>
              <a:gd name="connsiteY0" fmla="*/ 1372632 h 1779032"/>
              <a:gd name="connsiteX1" fmla="*/ 0 w 6178550"/>
              <a:gd name="connsiteY1" fmla="*/ 1779032 h 1779032"/>
              <a:gd name="connsiteX2" fmla="*/ 450850 w 6178550"/>
              <a:gd name="connsiteY2" fmla="*/ 1759982 h 1779032"/>
              <a:gd name="connsiteX3" fmla="*/ 895350 w 6178550"/>
              <a:gd name="connsiteY3" fmla="*/ 1677432 h 1779032"/>
              <a:gd name="connsiteX4" fmla="*/ 1320800 w 6178550"/>
              <a:gd name="connsiteY4" fmla="*/ 1563132 h 1779032"/>
              <a:gd name="connsiteX5" fmla="*/ 1778000 w 6178550"/>
              <a:gd name="connsiteY5" fmla="*/ 1480582 h 1779032"/>
              <a:gd name="connsiteX6" fmla="*/ 2241550 w 6178550"/>
              <a:gd name="connsiteY6" fmla="*/ 1398032 h 1779032"/>
              <a:gd name="connsiteX7" fmla="*/ 2641600 w 6178550"/>
              <a:gd name="connsiteY7" fmla="*/ 1353582 h 1779032"/>
              <a:gd name="connsiteX8" fmla="*/ 3105150 w 6178550"/>
              <a:gd name="connsiteY8" fmla="*/ 1340882 h 1779032"/>
              <a:gd name="connsiteX9" fmla="*/ 3549650 w 6178550"/>
              <a:gd name="connsiteY9" fmla="*/ 1340882 h 1779032"/>
              <a:gd name="connsiteX10" fmla="*/ 3981450 w 6178550"/>
              <a:gd name="connsiteY10" fmla="*/ 1315482 h 1779032"/>
              <a:gd name="connsiteX11" fmla="*/ 4419600 w 6178550"/>
              <a:gd name="connsiteY11" fmla="*/ 1258332 h 1779032"/>
              <a:gd name="connsiteX12" fmla="*/ 4857750 w 6178550"/>
              <a:gd name="connsiteY12" fmla="*/ 1048782 h 1779032"/>
              <a:gd name="connsiteX13" fmla="*/ 5226050 w 6178550"/>
              <a:gd name="connsiteY13" fmla="*/ 813832 h 1779032"/>
              <a:gd name="connsiteX14" fmla="*/ 5556250 w 6178550"/>
              <a:gd name="connsiteY14" fmla="*/ 597932 h 1779032"/>
              <a:gd name="connsiteX15" fmla="*/ 5829300 w 6178550"/>
              <a:gd name="connsiteY15" fmla="*/ 439182 h 1779032"/>
              <a:gd name="connsiteX16" fmla="*/ 6172200 w 6178550"/>
              <a:gd name="connsiteY16" fmla="*/ 305832 h 1779032"/>
              <a:gd name="connsiteX17" fmla="*/ 6178550 w 6178550"/>
              <a:gd name="connsiteY17" fmla="*/ 1032 h 1779032"/>
              <a:gd name="connsiteX18" fmla="*/ 5391147 w 6178550"/>
              <a:gd name="connsiteY18" fmla="*/ 1044065 h 1779032"/>
              <a:gd name="connsiteX19" fmla="*/ 2635247 w 6178550"/>
              <a:gd name="connsiteY19" fmla="*/ 644015 h 1779032"/>
              <a:gd name="connsiteX20" fmla="*/ 2222497 w 6178550"/>
              <a:gd name="connsiteY20" fmla="*/ 599565 h 1779032"/>
              <a:gd name="connsiteX21" fmla="*/ 1739897 w 6178550"/>
              <a:gd name="connsiteY21" fmla="*/ 631315 h 1779032"/>
              <a:gd name="connsiteX22" fmla="*/ 1308097 w 6178550"/>
              <a:gd name="connsiteY22" fmla="*/ 739265 h 1779032"/>
              <a:gd name="connsiteX23" fmla="*/ 882647 w 6178550"/>
              <a:gd name="connsiteY23" fmla="*/ 1012315 h 1779032"/>
              <a:gd name="connsiteX24" fmla="*/ 450850 w 6178550"/>
              <a:gd name="connsiteY24" fmla="*/ 1372632 h 1779032"/>
              <a:gd name="connsiteX0" fmla="*/ 450850 w 6178550"/>
              <a:gd name="connsiteY0" fmla="*/ 1372632 h 1779032"/>
              <a:gd name="connsiteX1" fmla="*/ 0 w 6178550"/>
              <a:gd name="connsiteY1" fmla="*/ 1779032 h 1779032"/>
              <a:gd name="connsiteX2" fmla="*/ 450850 w 6178550"/>
              <a:gd name="connsiteY2" fmla="*/ 1759982 h 1779032"/>
              <a:gd name="connsiteX3" fmla="*/ 895350 w 6178550"/>
              <a:gd name="connsiteY3" fmla="*/ 1677432 h 1779032"/>
              <a:gd name="connsiteX4" fmla="*/ 1320800 w 6178550"/>
              <a:gd name="connsiteY4" fmla="*/ 1563132 h 1779032"/>
              <a:gd name="connsiteX5" fmla="*/ 1778000 w 6178550"/>
              <a:gd name="connsiteY5" fmla="*/ 1480582 h 1779032"/>
              <a:gd name="connsiteX6" fmla="*/ 2241550 w 6178550"/>
              <a:gd name="connsiteY6" fmla="*/ 1398032 h 1779032"/>
              <a:gd name="connsiteX7" fmla="*/ 2641600 w 6178550"/>
              <a:gd name="connsiteY7" fmla="*/ 1353582 h 1779032"/>
              <a:gd name="connsiteX8" fmla="*/ 3105150 w 6178550"/>
              <a:gd name="connsiteY8" fmla="*/ 1340882 h 1779032"/>
              <a:gd name="connsiteX9" fmla="*/ 3549650 w 6178550"/>
              <a:gd name="connsiteY9" fmla="*/ 1340882 h 1779032"/>
              <a:gd name="connsiteX10" fmla="*/ 3981450 w 6178550"/>
              <a:gd name="connsiteY10" fmla="*/ 1315482 h 1779032"/>
              <a:gd name="connsiteX11" fmla="*/ 4419600 w 6178550"/>
              <a:gd name="connsiteY11" fmla="*/ 1258332 h 1779032"/>
              <a:gd name="connsiteX12" fmla="*/ 4857750 w 6178550"/>
              <a:gd name="connsiteY12" fmla="*/ 1048782 h 1779032"/>
              <a:gd name="connsiteX13" fmla="*/ 5226050 w 6178550"/>
              <a:gd name="connsiteY13" fmla="*/ 813832 h 1779032"/>
              <a:gd name="connsiteX14" fmla="*/ 5556250 w 6178550"/>
              <a:gd name="connsiteY14" fmla="*/ 597932 h 1779032"/>
              <a:gd name="connsiteX15" fmla="*/ 5829300 w 6178550"/>
              <a:gd name="connsiteY15" fmla="*/ 439182 h 1779032"/>
              <a:gd name="connsiteX16" fmla="*/ 6172200 w 6178550"/>
              <a:gd name="connsiteY16" fmla="*/ 305832 h 1779032"/>
              <a:gd name="connsiteX17" fmla="*/ 6178550 w 6178550"/>
              <a:gd name="connsiteY17" fmla="*/ 1032 h 1779032"/>
              <a:gd name="connsiteX18" fmla="*/ 5391147 w 6178550"/>
              <a:gd name="connsiteY18" fmla="*/ 1044065 h 1779032"/>
              <a:gd name="connsiteX19" fmla="*/ 2990847 w 6178550"/>
              <a:gd name="connsiteY19" fmla="*/ 644015 h 1779032"/>
              <a:gd name="connsiteX20" fmla="*/ 2635247 w 6178550"/>
              <a:gd name="connsiteY20" fmla="*/ 644015 h 1779032"/>
              <a:gd name="connsiteX21" fmla="*/ 2222497 w 6178550"/>
              <a:gd name="connsiteY21" fmla="*/ 599565 h 1779032"/>
              <a:gd name="connsiteX22" fmla="*/ 1739897 w 6178550"/>
              <a:gd name="connsiteY22" fmla="*/ 631315 h 1779032"/>
              <a:gd name="connsiteX23" fmla="*/ 1308097 w 6178550"/>
              <a:gd name="connsiteY23" fmla="*/ 739265 h 1779032"/>
              <a:gd name="connsiteX24" fmla="*/ 882647 w 6178550"/>
              <a:gd name="connsiteY24" fmla="*/ 1012315 h 1779032"/>
              <a:gd name="connsiteX25" fmla="*/ 450850 w 6178550"/>
              <a:gd name="connsiteY25" fmla="*/ 1372632 h 1779032"/>
              <a:gd name="connsiteX0" fmla="*/ 450850 w 6178550"/>
              <a:gd name="connsiteY0" fmla="*/ 1372632 h 1779032"/>
              <a:gd name="connsiteX1" fmla="*/ 0 w 6178550"/>
              <a:gd name="connsiteY1" fmla="*/ 1779032 h 1779032"/>
              <a:gd name="connsiteX2" fmla="*/ 450850 w 6178550"/>
              <a:gd name="connsiteY2" fmla="*/ 1759982 h 1779032"/>
              <a:gd name="connsiteX3" fmla="*/ 895350 w 6178550"/>
              <a:gd name="connsiteY3" fmla="*/ 1677432 h 1779032"/>
              <a:gd name="connsiteX4" fmla="*/ 1320800 w 6178550"/>
              <a:gd name="connsiteY4" fmla="*/ 1563132 h 1779032"/>
              <a:gd name="connsiteX5" fmla="*/ 1778000 w 6178550"/>
              <a:gd name="connsiteY5" fmla="*/ 1480582 h 1779032"/>
              <a:gd name="connsiteX6" fmla="*/ 2241550 w 6178550"/>
              <a:gd name="connsiteY6" fmla="*/ 1398032 h 1779032"/>
              <a:gd name="connsiteX7" fmla="*/ 2641600 w 6178550"/>
              <a:gd name="connsiteY7" fmla="*/ 1353582 h 1779032"/>
              <a:gd name="connsiteX8" fmla="*/ 3105150 w 6178550"/>
              <a:gd name="connsiteY8" fmla="*/ 1340882 h 1779032"/>
              <a:gd name="connsiteX9" fmla="*/ 3549650 w 6178550"/>
              <a:gd name="connsiteY9" fmla="*/ 1340882 h 1779032"/>
              <a:gd name="connsiteX10" fmla="*/ 3981450 w 6178550"/>
              <a:gd name="connsiteY10" fmla="*/ 1315482 h 1779032"/>
              <a:gd name="connsiteX11" fmla="*/ 4419600 w 6178550"/>
              <a:gd name="connsiteY11" fmla="*/ 1258332 h 1779032"/>
              <a:gd name="connsiteX12" fmla="*/ 4857750 w 6178550"/>
              <a:gd name="connsiteY12" fmla="*/ 1048782 h 1779032"/>
              <a:gd name="connsiteX13" fmla="*/ 5226050 w 6178550"/>
              <a:gd name="connsiteY13" fmla="*/ 813832 h 1779032"/>
              <a:gd name="connsiteX14" fmla="*/ 5556250 w 6178550"/>
              <a:gd name="connsiteY14" fmla="*/ 597932 h 1779032"/>
              <a:gd name="connsiteX15" fmla="*/ 5829300 w 6178550"/>
              <a:gd name="connsiteY15" fmla="*/ 439182 h 1779032"/>
              <a:gd name="connsiteX16" fmla="*/ 6172200 w 6178550"/>
              <a:gd name="connsiteY16" fmla="*/ 305832 h 1779032"/>
              <a:gd name="connsiteX17" fmla="*/ 6178550 w 6178550"/>
              <a:gd name="connsiteY17" fmla="*/ 1032 h 1779032"/>
              <a:gd name="connsiteX18" fmla="*/ 5391147 w 6178550"/>
              <a:gd name="connsiteY18" fmla="*/ 1044065 h 1779032"/>
              <a:gd name="connsiteX19" fmla="*/ 2990847 w 6178550"/>
              <a:gd name="connsiteY19" fmla="*/ 644015 h 1779032"/>
              <a:gd name="connsiteX20" fmla="*/ 2635247 w 6178550"/>
              <a:gd name="connsiteY20" fmla="*/ 644015 h 1779032"/>
              <a:gd name="connsiteX21" fmla="*/ 2216147 w 6178550"/>
              <a:gd name="connsiteY21" fmla="*/ 593215 h 1779032"/>
              <a:gd name="connsiteX22" fmla="*/ 1739897 w 6178550"/>
              <a:gd name="connsiteY22" fmla="*/ 631315 h 1779032"/>
              <a:gd name="connsiteX23" fmla="*/ 1308097 w 6178550"/>
              <a:gd name="connsiteY23" fmla="*/ 739265 h 1779032"/>
              <a:gd name="connsiteX24" fmla="*/ 882647 w 6178550"/>
              <a:gd name="connsiteY24" fmla="*/ 1012315 h 1779032"/>
              <a:gd name="connsiteX25" fmla="*/ 450850 w 6178550"/>
              <a:gd name="connsiteY25" fmla="*/ 1372632 h 1779032"/>
              <a:gd name="connsiteX0" fmla="*/ 450850 w 6178550"/>
              <a:gd name="connsiteY0" fmla="*/ 1372632 h 1779032"/>
              <a:gd name="connsiteX1" fmla="*/ 0 w 6178550"/>
              <a:gd name="connsiteY1" fmla="*/ 1779032 h 1779032"/>
              <a:gd name="connsiteX2" fmla="*/ 450850 w 6178550"/>
              <a:gd name="connsiteY2" fmla="*/ 1759982 h 1779032"/>
              <a:gd name="connsiteX3" fmla="*/ 895350 w 6178550"/>
              <a:gd name="connsiteY3" fmla="*/ 1677432 h 1779032"/>
              <a:gd name="connsiteX4" fmla="*/ 1320800 w 6178550"/>
              <a:gd name="connsiteY4" fmla="*/ 1563132 h 1779032"/>
              <a:gd name="connsiteX5" fmla="*/ 1778000 w 6178550"/>
              <a:gd name="connsiteY5" fmla="*/ 1480582 h 1779032"/>
              <a:gd name="connsiteX6" fmla="*/ 2241550 w 6178550"/>
              <a:gd name="connsiteY6" fmla="*/ 1398032 h 1779032"/>
              <a:gd name="connsiteX7" fmla="*/ 2641600 w 6178550"/>
              <a:gd name="connsiteY7" fmla="*/ 1353582 h 1779032"/>
              <a:gd name="connsiteX8" fmla="*/ 3105150 w 6178550"/>
              <a:gd name="connsiteY8" fmla="*/ 1340882 h 1779032"/>
              <a:gd name="connsiteX9" fmla="*/ 3549650 w 6178550"/>
              <a:gd name="connsiteY9" fmla="*/ 1340882 h 1779032"/>
              <a:gd name="connsiteX10" fmla="*/ 3981450 w 6178550"/>
              <a:gd name="connsiteY10" fmla="*/ 1315482 h 1779032"/>
              <a:gd name="connsiteX11" fmla="*/ 4419600 w 6178550"/>
              <a:gd name="connsiteY11" fmla="*/ 1258332 h 1779032"/>
              <a:gd name="connsiteX12" fmla="*/ 4857750 w 6178550"/>
              <a:gd name="connsiteY12" fmla="*/ 1048782 h 1779032"/>
              <a:gd name="connsiteX13" fmla="*/ 5226050 w 6178550"/>
              <a:gd name="connsiteY13" fmla="*/ 813832 h 1779032"/>
              <a:gd name="connsiteX14" fmla="*/ 5556250 w 6178550"/>
              <a:gd name="connsiteY14" fmla="*/ 597932 h 1779032"/>
              <a:gd name="connsiteX15" fmla="*/ 5829300 w 6178550"/>
              <a:gd name="connsiteY15" fmla="*/ 439182 h 1779032"/>
              <a:gd name="connsiteX16" fmla="*/ 6172200 w 6178550"/>
              <a:gd name="connsiteY16" fmla="*/ 305832 h 1779032"/>
              <a:gd name="connsiteX17" fmla="*/ 6178550 w 6178550"/>
              <a:gd name="connsiteY17" fmla="*/ 1032 h 1779032"/>
              <a:gd name="connsiteX18" fmla="*/ 5391147 w 6178550"/>
              <a:gd name="connsiteY18" fmla="*/ 1044065 h 1779032"/>
              <a:gd name="connsiteX19" fmla="*/ 3454397 w 6178550"/>
              <a:gd name="connsiteY19" fmla="*/ 701165 h 1779032"/>
              <a:gd name="connsiteX20" fmla="*/ 2990847 w 6178550"/>
              <a:gd name="connsiteY20" fmla="*/ 644015 h 1779032"/>
              <a:gd name="connsiteX21" fmla="*/ 2635247 w 6178550"/>
              <a:gd name="connsiteY21" fmla="*/ 644015 h 1779032"/>
              <a:gd name="connsiteX22" fmla="*/ 2216147 w 6178550"/>
              <a:gd name="connsiteY22" fmla="*/ 593215 h 1779032"/>
              <a:gd name="connsiteX23" fmla="*/ 1739897 w 6178550"/>
              <a:gd name="connsiteY23" fmla="*/ 631315 h 1779032"/>
              <a:gd name="connsiteX24" fmla="*/ 1308097 w 6178550"/>
              <a:gd name="connsiteY24" fmla="*/ 739265 h 1779032"/>
              <a:gd name="connsiteX25" fmla="*/ 882647 w 6178550"/>
              <a:gd name="connsiteY25" fmla="*/ 1012315 h 1779032"/>
              <a:gd name="connsiteX26" fmla="*/ 450850 w 6178550"/>
              <a:gd name="connsiteY26" fmla="*/ 1372632 h 1779032"/>
              <a:gd name="connsiteX0" fmla="*/ 450850 w 6178550"/>
              <a:gd name="connsiteY0" fmla="*/ 1372632 h 1779032"/>
              <a:gd name="connsiteX1" fmla="*/ 0 w 6178550"/>
              <a:gd name="connsiteY1" fmla="*/ 1779032 h 1779032"/>
              <a:gd name="connsiteX2" fmla="*/ 450850 w 6178550"/>
              <a:gd name="connsiteY2" fmla="*/ 1759982 h 1779032"/>
              <a:gd name="connsiteX3" fmla="*/ 895350 w 6178550"/>
              <a:gd name="connsiteY3" fmla="*/ 1677432 h 1779032"/>
              <a:gd name="connsiteX4" fmla="*/ 1320800 w 6178550"/>
              <a:gd name="connsiteY4" fmla="*/ 1563132 h 1779032"/>
              <a:gd name="connsiteX5" fmla="*/ 1778000 w 6178550"/>
              <a:gd name="connsiteY5" fmla="*/ 1480582 h 1779032"/>
              <a:gd name="connsiteX6" fmla="*/ 2241550 w 6178550"/>
              <a:gd name="connsiteY6" fmla="*/ 1398032 h 1779032"/>
              <a:gd name="connsiteX7" fmla="*/ 2641600 w 6178550"/>
              <a:gd name="connsiteY7" fmla="*/ 1353582 h 1779032"/>
              <a:gd name="connsiteX8" fmla="*/ 3105150 w 6178550"/>
              <a:gd name="connsiteY8" fmla="*/ 1340882 h 1779032"/>
              <a:gd name="connsiteX9" fmla="*/ 3549650 w 6178550"/>
              <a:gd name="connsiteY9" fmla="*/ 1340882 h 1779032"/>
              <a:gd name="connsiteX10" fmla="*/ 3981450 w 6178550"/>
              <a:gd name="connsiteY10" fmla="*/ 1315482 h 1779032"/>
              <a:gd name="connsiteX11" fmla="*/ 4419600 w 6178550"/>
              <a:gd name="connsiteY11" fmla="*/ 1258332 h 1779032"/>
              <a:gd name="connsiteX12" fmla="*/ 4857750 w 6178550"/>
              <a:gd name="connsiteY12" fmla="*/ 1048782 h 1779032"/>
              <a:gd name="connsiteX13" fmla="*/ 5226050 w 6178550"/>
              <a:gd name="connsiteY13" fmla="*/ 813832 h 1779032"/>
              <a:gd name="connsiteX14" fmla="*/ 5556250 w 6178550"/>
              <a:gd name="connsiteY14" fmla="*/ 597932 h 1779032"/>
              <a:gd name="connsiteX15" fmla="*/ 5829300 w 6178550"/>
              <a:gd name="connsiteY15" fmla="*/ 439182 h 1779032"/>
              <a:gd name="connsiteX16" fmla="*/ 6172200 w 6178550"/>
              <a:gd name="connsiteY16" fmla="*/ 305832 h 1779032"/>
              <a:gd name="connsiteX17" fmla="*/ 6178550 w 6178550"/>
              <a:gd name="connsiteY17" fmla="*/ 1032 h 1779032"/>
              <a:gd name="connsiteX18" fmla="*/ 5391147 w 6178550"/>
              <a:gd name="connsiteY18" fmla="*/ 1044065 h 1779032"/>
              <a:gd name="connsiteX19" fmla="*/ 3454397 w 6178550"/>
              <a:gd name="connsiteY19" fmla="*/ 701165 h 1779032"/>
              <a:gd name="connsiteX20" fmla="*/ 2990847 w 6178550"/>
              <a:gd name="connsiteY20" fmla="*/ 644015 h 1779032"/>
              <a:gd name="connsiteX21" fmla="*/ 2635247 w 6178550"/>
              <a:gd name="connsiteY21" fmla="*/ 644015 h 1779032"/>
              <a:gd name="connsiteX22" fmla="*/ 2216147 w 6178550"/>
              <a:gd name="connsiteY22" fmla="*/ 593215 h 1779032"/>
              <a:gd name="connsiteX23" fmla="*/ 1739897 w 6178550"/>
              <a:gd name="connsiteY23" fmla="*/ 631315 h 1779032"/>
              <a:gd name="connsiteX24" fmla="*/ 1308097 w 6178550"/>
              <a:gd name="connsiteY24" fmla="*/ 739265 h 1779032"/>
              <a:gd name="connsiteX25" fmla="*/ 882647 w 6178550"/>
              <a:gd name="connsiteY25" fmla="*/ 1012315 h 1779032"/>
              <a:gd name="connsiteX26" fmla="*/ 450850 w 6178550"/>
              <a:gd name="connsiteY26" fmla="*/ 1372632 h 1779032"/>
              <a:gd name="connsiteX0" fmla="*/ 450850 w 6178550"/>
              <a:gd name="connsiteY0" fmla="*/ 1372632 h 1779032"/>
              <a:gd name="connsiteX1" fmla="*/ 0 w 6178550"/>
              <a:gd name="connsiteY1" fmla="*/ 1779032 h 1779032"/>
              <a:gd name="connsiteX2" fmla="*/ 450850 w 6178550"/>
              <a:gd name="connsiteY2" fmla="*/ 1759982 h 1779032"/>
              <a:gd name="connsiteX3" fmla="*/ 895350 w 6178550"/>
              <a:gd name="connsiteY3" fmla="*/ 1677432 h 1779032"/>
              <a:gd name="connsiteX4" fmla="*/ 1320800 w 6178550"/>
              <a:gd name="connsiteY4" fmla="*/ 1563132 h 1779032"/>
              <a:gd name="connsiteX5" fmla="*/ 1778000 w 6178550"/>
              <a:gd name="connsiteY5" fmla="*/ 1480582 h 1779032"/>
              <a:gd name="connsiteX6" fmla="*/ 2241550 w 6178550"/>
              <a:gd name="connsiteY6" fmla="*/ 1398032 h 1779032"/>
              <a:gd name="connsiteX7" fmla="*/ 2641600 w 6178550"/>
              <a:gd name="connsiteY7" fmla="*/ 1353582 h 1779032"/>
              <a:gd name="connsiteX8" fmla="*/ 3105150 w 6178550"/>
              <a:gd name="connsiteY8" fmla="*/ 1340882 h 1779032"/>
              <a:gd name="connsiteX9" fmla="*/ 3549650 w 6178550"/>
              <a:gd name="connsiteY9" fmla="*/ 1340882 h 1779032"/>
              <a:gd name="connsiteX10" fmla="*/ 3981450 w 6178550"/>
              <a:gd name="connsiteY10" fmla="*/ 1315482 h 1779032"/>
              <a:gd name="connsiteX11" fmla="*/ 4419600 w 6178550"/>
              <a:gd name="connsiteY11" fmla="*/ 1258332 h 1779032"/>
              <a:gd name="connsiteX12" fmla="*/ 4857750 w 6178550"/>
              <a:gd name="connsiteY12" fmla="*/ 1048782 h 1779032"/>
              <a:gd name="connsiteX13" fmla="*/ 5226050 w 6178550"/>
              <a:gd name="connsiteY13" fmla="*/ 813832 h 1779032"/>
              <a:gd name="connsiteX14" fmla="*/ 5556250 w 6178550"/>
              <a:gd name="connsiteY14" fmla="*/ 597932 h 1779032"/>
              <a:gd name="connsiteX15" fmla="*/ 5829300 w 6178550"/>
              <a:gd name="connsiteY15" fmla="*/ 439182 h 1779032"/>
              <a:gd name="connsiteX16" fmla="*/ 6172200 w 6178550"/>
              <a:gd name="connsiteY16" fmla="*/ 305832 h 1779032"/>
              <a:gd name="connsiteX17" fmla="*/ 6178550 w 6178550"/>
              <a:gd name="connsiteY17" fmla="*/ 1032 h 1779032"/>
              <a:gd name="connsiteX18" fmla="*/ 5391147 w 6178550"/>
              <a:gd name="connsiteY18" fmla="*/ 1044065 h 1779032"/>
              <a:gd name="connsiteX19" fmla="*/ 3917947 w 6178550"/>
              <a:gd name="connsiteY19" fmla="*/ 663065 h 1779032"/>
              <a:gd name="connsiteX20" fmla="*/ 3454397 w 6178550"/>
              <a:gd name="connsiteY20" fmla="*/ 701165 h 1779032"/>
              <a:gd name="connsiteX21" fmla="*/ 2990847 w 6178550"/>
              <a:gd name="connsiteY21" fmla="*/ 644015 h 1779032"/>
              <a:gd name="connsiteX22" fmla="*/ 2635247 w 6178550"/>
              <a:gd name="connsiteY22" fmla="*/ 644015 h 1779032"/>
              <a:gd name="connsiteX23" fmla="*/ 2216147 w 6178550"/>
              <a:gd name="connsiteY23" fmla="*/ 593215 h 1779032"/>
              <a:gd name="connsiteX24" fmla="*/ 1739897 w 6178550"/>
              <a:gd name="connsiteY24" fmla="*/ 631315 h 1779032"/>
              <a:gd name="connsiteX25" fmla="*/ 1308097 w 6178550"/>
              <a:gd name="connsiteY25" fmla="*/ 739265 h 1779032"/>
              <a:gd name="connsiteX26" fmla="*/ 882647 w 6178550"/>
              <a:gd name="connsiteY26" fmla="*/ 1012315 h 1779032"/>
              <a:gd name="connsiteX27" fmla="*/ 450850 w 6178550"/>
              <a:gd name="connsiteY27" fmla="*/ 1372632 h 1779032"/>
              <a:gd name="connsiteX0" fmla="*/ 450850 w 6178550"/>
              <a:gd name="connsiteY0" fmla="*/ 1372632 h 1779032"/>
              <a:gd name="connsiteX1" fmla="*/ 0 w 6178550"/>
              <a:gd name="connsiteY1" fmla="*/ 1779032 h 1779032"/>
              <a:gd name="connsiteX2" fmla="*/ 450850 w 6178550"/>
              <a:gd name="connsiteY2" fmla="*/ 1759982 h 1779032"/>
              <a:gd name="connsiteX3" fmla="*/ 895350 w 6178550"/>
              <a:gd name="connsiteY3" fmla="*/ 1677432 h 1779032"/>
              <a:gd name="connsiteX4" fmla="*/ 1320800 w 6178550"/>
              <a:gd name="connsiteY4" fmla="*/ 1563132 h 1779032"/>
              <a:gd name="connsiteX5" fmla="*/ 1778000 w 6178550"/>
              <a:gd name="connsiteY5" fmla="*/ 1480582 h 1779032"/>
              <a:gd name="connsiteX6" fmla="*/ 2241550 w 6178550"/>
              <a:gd name="connsiteY6" fmla="*/ 1398032 h 1779032"/>
              <a:gd name="connsiteX7" fmla="*/ 2641600 w 6178550"/>
              <a:gd name="connsiteY7" fmla="*/ 1353582 h 1779032"/>
              <a:gd name="connsiteX8" fmla="*/ 3105150 w 6178550"/>
              <a:gd name="connsiteY8" fmla="*/ 1340882 h 1779032"/>
              <a:gd name="connsiteX9" fmla="*/ 3549650 w 6178550"/>
              <a:gd name="connsiteY9" fmla="*/ 1340882 h 1779032"/>
              <a:gd name="connsiteX10" fmla="*/ 3981450 w 6178550"/>
              <a:gd name="connsiteY10" fmla="*/ 1315482 h 1779032"/>
              <a:gd name="connsiteX11" fmla="*/ 4419600 w 6178550"/>
              <a:gd name="connsiteY11" fmla="*/ 1258332 h 1779032"/>
              <a:gd name="connsiteX12" fmla="*/ 4857750 w 6178550"/>
              <a:gd name="connsiteY12" fmla="*/ 1048782 h 1779032"/>
              <a:gd name="connsiteX13" fmla="*/ 5226050 w 6178550"/>
              <a:gd name="connsiteY13" fmla="*/ 813832 h 1779032"/>
              <a:gd name="connsiteX14" fmla="*/ 5556250 w 6178550"/>
              <a:gd name="connsiteY14" fmla="*/ 597932 h 1779032"/>
              <a:gd name="connsiteX15" fmla="*/ 5829300 w 6178550"/>
              <a:gd name="connsiteY15" fmla="*/ 439182 h 1779032"/>
              <a:gd name="connsiteX16" fmla="*/ 6172200 w 6178550"/>
              <a:gd name="connsiteY16" fmla="*/ 305832 h 1779032"/>
              <a:gd name="connsiteX17" fmla="*/ 6178550 w 6178550"/>
              <a:gd name="connsiteY17" fmla="*/ 1032 h 1779032"/>
              <a:gd name="connsiteX18" fmla="*/ 5391147 w 6178550"/>
              <a:gd name="connsiteY18" fmla="*/ 1044065 h 1779032"/>
              <a:gd name="connsiteX19" fmla="*/ 4394197 w 6178550"/>
              <a:gd name="connsiteY19" fmla="*/ 618615 h 1779032"/>
              <a:gd name="connsiteX20" fmla="*/ 3917947 w 6178550"/>
              <a:gd name="connsiteY20" fmla="*/ 663065 h 1779032"/>
              <a:gd name="connsiteX21" fmla="*/ 3454397 w 6178550"/>
              <a:gd name="connsiteY21" fmla="*/ 701165 h 1779032"/>
              <a:gd name="connsiteX22" fmla="*/ 2990847 w 6178550"/>
              <a:gd name="connsiteY22" fmla="*/ 644015 h 1779032"/>
              <a:gd name="connsiteX23" fmla="*/ 2635247 w 6178550"/>
              <a:gd name="connsiteY23" fmla="*/ 644015 h 1779032"/>
              <a:gd name="connsiteX24" fmla="*/ 2216147 w 6178550"/>
              <a:gd name="connsiteY24" fmla="*/ 593215 h 1779032"/>
              <a:gd name="connsiteX25" fmla="*/ 1739897 w 6178550"/>
              <a:gd name="connsiteY25" fmla="*/ 631315 h 1779032"/>
              <a:gd name="connsiteX26" fmla="*/ 1308097 w 6178550"/>
              <a:gd name="connsiteY26" fmla="*/ 739265 h 1779032"/>
              <a:gd name="connsiteX27" fmla="*/ 882647 w 6178550"/>
              <a:gd name="connsiteY27" fmla="*/ 1012315 h 1779032"/>
              <a:gd name="connsiteX28" fmla="*/ 450850 w 6178550"/>
              <a:gd name="connsiteY28" fmla="*/ 1372632 h 1779032"/>
              <a:gd name="connsiteX0" fmla="*/ 450850 w 6178550"/>
              <a:gd name="connsiteY0" fmla="*/ 1372632 h 1779032"/>
              <a:gd name="connsiteX1" fmla="*/ 0 w 6178550"/>
              <a:gd name="connsiteY1" fmla="*/ 1779032 h 1779032"/>
              <a:gd name="connsiteX2" fmla="*/ 450850 w 6178550"/>
              <a:gd name="connsiteY2" fmla="*/ 1759982 h 1779032"/>
              <a:gd name="connsiteX3" fmla="*/ 895350 w 6178550"/>
              <a:gd name="connsiteY3" fmla="*/ 1677432 h 1779032"/>
              <a:gd name="connsiteX4" fmla="*/ 1320800 w 6178550"/>
              <a:gd name="connsiteY4" fmla="*/ 1563132 h 1779032"/>
              <a:gd name="connsiteX5" fmla="*/ 1778000 w 6178550"/>
              <a:gd name="connsiteY5" fmla="*/ 1480582 h 1779032"/>
              <a:gd name="connsiteX6" fmla="*/ 2241550 w 6178550"/>
              <a:gd name="connsiteY6" fmla="*/ 1398032 h 1779032"/>
              <a:gd name="connsiteX7" fmla="*/ 2641600 w 6178550"/>
              <a:gd name="connsiteY7" fmla="*/ 1353582 h 1779032"/>
              <a:gd name="connsiteX8" fmla="*/ 3105150 w 6178550"/>
              <a:gd name="connsiteY8" fmla="*/ 1340882 h 1779032"/>
              <a:gd name="connsiteX9" fmla="*/ 3549650 w 6178550"/>
              <a:gd name="connsiteY9" fmla="*/ 1340882 h 1779032"/>
              <a:gd name="connsiteX10" fmla="*/ 3981450 w 6178550"/>
              <a:gd name="connsiteY10" fmla="*/ 1315482 h 1779032"/>
              <a:gd name="connsiteX11" fmla="*/ 4419600 w 6178550"/>
              <a:gd name="connsiteY11" fmla="*/ 1258332 h 1779032"/>
              <a:gd name="connsiteX12" fmla="*/ 4857750 w 6178550"/>
              <a:gd name="connsiteY12" fmla="*/ 1048782 h 1779032"/>
              <a:gd name="connsiteX13" fmla="*/ 5226050 w 6178550"/>
              <a:gd name="connsiteY13" fmla="*/ 813832 h 1779032"/>
              <a:gd name="connsiteX14" fmla="*/ 5556250 w 6178550"/>
              <a:gd name="connsiteY14" fmla="*/ 597932 h 1779032"/>
              <a:gd name="connsiteX15" fmla="*/ 5829300 w 6178550"/>
              <a:gd name="connsiteY15" fmla="*/ 439182 h 1779032"/>
              <a:gd name="connsiteX16" fmla="*/ 6172200 w 6178550"/>
              <a:gd name="connsiteY16" fmla="*/ 305832 h 1779032"/>
              <a:gd name="connsiteX17" fmla="*/ 6178550 w 6178550"/>
              <a:gd name="connsiteY17" fmla="*/ 1032 h 1779032"/>
              <a:gd name="connsiteX18" fmla="*/ 5391147 w 6178550"/>
              <a:gd name="connsiteY18" fmla="*/ 1044065 h 1779032"/>
              <a:gd name="connsiteX19" fmla="*/ 4394197 w 6178550"/>
              <a:gd name="connsiteY19" fmla="*/ 618615 h 1779032"/>
              <a:gd name="connsiteX20" fmla="*/ 3917947 w 6178550"/>
              <a:gd name="connsiteY20" fmla="*/ 663065 h 1779032"/>
              <a:gd name="connsiteX21" fmla="*/ 3454397 w 6178550"/>
              <a:gd name="connsiteY21" fmla="*/ 701165 h 1779032"/>
              <a:gd name="connsiteX22" fmla="*/ 2990847 w 6178550"/>
              <a:gd name="connsiteY22" fmla="*/ 644015 h 1779032"/>
              <a:gd name="connsiteX23" fmla="*/ 2635247 w 6178550"/>
              <a:gd name="connsiteY23" fmla="*/ 644015 h 1779032"/>
              <a:gd name="connsiteX24" fmla="*/ 2216147 w 6178550"/>
              <a:gd name="connsiteY24" fmla="*/ 593215 h 1779032"/>
              <a:gd name="connsiteX25" fmla="*/ 1739897 w 6178550"/>
              <a:gd name="connsiteY25" fmla="*/ 631315 h 1779032"/>
              <a:gd name="connsiteX26" fmla="*/ 1308097 w 6178550"/>
              <a:gd name="connsiteY26" fmla="*/ 739265 h 1779032"/>
              <a:gd name="connsiteX27" fmla="*/ 882647 w 6178550"/>
              <a:gd name="connsiteY27" fmla="*/ 1012315 h 1779032"/>
              <a:gd name="connsiteX28" fmla="*/ 450850 w 6178550"/>
              <a:gd name="connsiteY28" fmla="*/ 1372632 h 1779032"/>
              <a:gd name="connsiteX0" fmla="*/ 450850 w 6178550"/>
              <a:gd name="connsiteY0" fmla="*/ 1372632 h 1779032"/>
              <a:gd name="connsiteX1" fmla="*/ 0 w 6178550"/>
              <a:gd name="connsiteY1" fmla="*/ 1779032 h 1779032"/>
              <a:gd name="connsiteX2" fmla="*/ 450850 w 6178550"/>
              <a:gd name="connsiteY2" fmla="*/ 1759982 h 1779032"/>
              <a:gd name="connsiteX3" fmla="*/ 895350 w 6178550"/>
              <a:gd name="connsiteY3" fmla="*/ 1677432 h 1779032"/>
              <a:gd name="connsiteX4" fmla="*/ 1320800 w 6178550"/>
              <a:gd name="connsiteY4" fmla="*/ 1563132 h 1779032"/>
              <a:gd name="connsiteX5" fmla="*/ 1778000 w 6178550"/>
              <a:gd name="connsiteY5" fmla="*/ 1480582 h 1779032"/>
              <a:gd name="connsiteX6" fmla="*/ 2241550 w 6178550"/>
              <a:gd name="connsiteY6" fmla="*/ 1398032 h 1779032"/>
              <a:gd name="connsiteX7" fmla="*/ 2641600 w 6178550"/>
              <a:gd name="connsiteY7" fmla="*/ 1353582 h 1779032"/>
              <a:gd name="connsiteX8" fmla="*/ 3105150 w 6178550"/>
              <a:gd name="connsiteY8" fmla="*/ 1340882 h 1779032"/>
              <a:gd name="connsiteX9" fmla="*/ 3549650 w 6178550"/>
              <a:gd name="connsiteY9" fmla="*/ 1340882 h 1779032"/>
              <a:gd name="connsiteX10" fmla="*/ 3981450 w 6178550"/>
              <a:gd name="connsiteY10" fmla="*/ 1315482 h 1779032"/>
              <a:gd name="connsiteX11" fmla="*/ 4419600 w 6178550"/>
              <a:gd name="connsiteY11" fmla="*/ 1258332 h 1779032"/>
              <a:gd name="connsiteX12" fmla="*/ 4857750 w 6178550"/>
              <a:gd name="connsiteY12" fmla="*/ 1048782 h 1779032"/>
              <a:gd name="connsiteX13" fmla="*/ 5226050 w 6178550"/>
              <a:gd name="connsiteY13" fmla="*/ 813832 h 1779032"/>
              <a:gd name="connsiteX14" fmla="*/ 5556250 w 6178550"/>
              <a:gd name="connsiteY14" fmla="*/ 597932 h 1779032"/>
              <a:gd name="connsiteX15" fmla="*/ 5829300 w 6178550"/>
              <a:gd name="connsiteY15" fmla="*/ 439182 h 1779032"/>
              <a:gd name="connsiteX16" fmla="*/ 6172200 w 6178550"/>
              <a:gd name="connsiteY16" fmla="*/ 305832 h 1779032"/>
              <a:gd name="connsiteX17" fmla="*/ 6178550 w 6178550"/>
              <a:gd name="connsiteY17" fmla="*/ 1032 h 1779032"/>
              <a:gd name="connsiteX18" fmla="*/ 5391147 w 6178550"/>
              <a:gd name="connsiteY18" fmla="*/ 1044065 h 1779032"/>
              <a:gd name="connsiteX19" fmla="*/ 4394197 w 6178550"/>
              <a:gd name="connsiteY19" fmla="*/ 618615 h 1779032"/>
              <a:gd name="connsiteX20" fmla="*/ 3917947 w 6178550"/>
              <a:gd name="connsiteY20" fmla="*/ 663065 h 1779032"/>
              <a:gd name="connsiteX21" fmla="*/ 3454397 w 6178550"/>
              <a:gd name="connsiteY21" fmla="*/ 701165 h 1779032"/>
              <a:gd name="connsiteX22" fmla="*/ 2990847 w 6178550"/>
              <a:gd name="connsiteY22" fmla="*/ 644015 h 1779032"/>
              <a:gd name="connsiteX23" fmla="*/ 2635247 w 6178550"/>
              <a:gd name="connsiteY23" fmla="*/ 644015 h 1779032"/>
              <a:gd name="connsiteX24" fmla="*/ 2216147 w 6178550"/>
              <a:gd name="connsiteY24" fmla="*/ 593215 h 1779032"/>
              <a:gd name="connsiteX25" fmla="*/ 1739897 w 6178550"/>
              <a:gd name="connsiteY25" fmla="*/ 631315 h 1779032"/>
              <a:gd name="connsiteX26" fmla="*/ 1308097 w 6178550"/>
              <a:gd name="connsiteY26" fmla="*/ 739265 h 1779032"/>
              <a:gd name="connsiteX27" fmla="*/ 882647 w 6178550"/>
              <a:gd name="connsiteY27" fmla="*/ 1012315 h 1779032"/>
              <a:gd name="connsiteX28" fmla="*/ 450850 w 6178550"/>
              <a:gd name="connsiteY28" fmla="*/ 1372632 h 1779032"/>
              <a:gd name="connsiteX0" fmla="*/ 450850 w 6178550"/>
              <a:gd name="connsiteY0" fmla="*/ 1372632 h 1779032"/>
              <a:gd name="connsiteX1" fmla="*/ 0 w 6178550"/>
              <a:gd name="connsiteY1" fmla="*/ 1779032 h 1779032"/>
              <a:gd name="connsiteX2" fmla="*/ 450850 w 6178550"/>
              <a:gd name="connsiteY2" fmla="*/ 1759982 h 1779032"/>
              <a:gd name="connsiteX3" fmla="*/ 895350 w 6178550"/>
              <a:gd name="connsiteY3" fmla="*/ 1677432 h 1779032"/>
              <a:gd name="connsiteX4" fmla="*/ 1320800 w 6178550"/>
              <a:gd name="connsiteY4" fmla="*/ 1563132 h 1779032"/>
              <a:gd name="connsiteX5" fmla="*/ 1778000 w 6178550"/>
              <a:gd name="connsiteY5" fmla="*/ 1480582 h 1779032"/>
              <a:gd name="connsiteX6" fmla="*/ 2241550 w 6178550"/>
              <a:gd name="connsiteY6" fmla="*/ 1398032 h 1779032"/>
              <a:gd name="connsiteX7" fmla="*/ 2641600 w 6178550"/>
              <a:gd name="connsiteY7" fmla="*/ 1353582 h 1779032"/>
              <a:gd name="connsiteX8" fmla="*/ 3105150 w 6178550"/>
              <a:gd name="connsiteY8" fmla="*/ 1340882 h 1779032"/>
              <a:gd name="connsiteX9" fmla="*/ 3549650 w 6178550"/>
              <a:gd name="connsiteY9" fmla="*/ 1340882 h 1779032"/>
              <a:gd name="connsiteX10" fmla="*/ 3981450 w 6178550"/>
              <a:gd name="connsiteY10" fmla="*/ 1315482 h 1779032"/>
              <a:gd name="connsiteX11" fmla="*/ 4419600 w 6178550"/>
              <a:gd name="connsiteY11" fmla="*/ 1258332 h 1779032"/>
              <a:gd name="connsiteX12" fmla="*/ 4857750 w 6178550"/>
              <a:gd name="connsiteY12" fmla="*/ 1048782 h 1779032"/>
              <a:gd name="connsiteX13" fmla="*/ 5226050 w 6178550"/>
              <a:gd name="connsiteY13" fmla="*/ 813832 h 1779032"/>
              <a:gd name="connsiteX14" fmla="*/ 5556250 w 6178550"/>
              <a:gd name="connsiteY14" fmla="*/ 597932 h 1779032"/>
              <a:gd name="connsiteX15" fmla="*/ 5829300 w 6178550"/>
              <a:gd name="connsiteY15" fmla="*/ 439182 h 1779032"/>
              <a:gd name="connsiteX16" fmla="*/ 6172200 w 6178550"/>
              <a:gd name="connsiteY16" fmla="*/ 305832 h 1779032"/>
              <a:gd name="connsiteX17" fmla="*/ 6178550 w 6178550"/>
              <a:gd name="connsiteY17" fmla="*/ 1032 h 1779032"/>
              <a:gd name="connsiteX18" fmla="*/ 5391147 w 6178550"/>
              <a:gd name="connsiteY18" fmla="*/ 1044065 h 1779032"/>
              <a:gd name="connsiteX19" fmla="*/ 4394197 w 6178550"/>
              <a:gd name="connsiteY19" fmla="*/ 618615 h 1779032"/>
              <a:gd name="connsiteX20" fmla="*/ 3917947 w 6178550"/>
              <a:gd name="connsiteY20" fmla="*/ 663065 h 1779032"/>
              <a:gd name="connsiteX21" fmla="*/ 3454397 w 6178550"/>
              <a:gd name="connsiteY21" fmla="*/ 701165 h 1779032"/>
              <a:gd name="connsiteX22" fmla="*/ 2990847 w 6178550"/>
              <a:gd name="connsiteY22" fmla="*/ 644015 h 1779032"/>
              <a:gd name="connsiteX23" fmla="*/ 2635247 w 6178550"/>
              <a:gd name="connsiteY23" fmla="*/ 644015 h 1779032"/>
              <a:gd name="connsiteX24" fmla="*/ 2216147 w 6178550"/>
              <a:gd name="connsiteY24" fmla="*/ 593215 h 1779032"/>
              <a:gd name="connsiteX25" fmla="*/ 1739897 w 6178550"/>
              <a:gd name="connsiteY25" fmla="*/ 631315 h 1779032"/>
              <a:gd name="connsiteX26" fmla="*/ 1308097 w 6178550"/>
              <a:gd name="connsiteY26" fmla="*/ 739265 h 1779032"/>
              <a:gd name="connsiteX27" fmla="*/ 882647 w 6178550"/>
              <a:gd name="connsiteY27" fmla="*/ 1012315 h 1779032"/>
              <a:gd name="connsiteX28" fmla="*/ 450850 w 6178550"/>
              <a:gd name="connsiteY28" fmla="*/ 1372632 h 1779032"/>
              <a:gd name="connsiteX0" fmla="*/ 450850 w 6178550"/>
              <a:gd name="connsiteY0" fmla="*/ 1371600 h 1778000"/>
              <a:gd name="connsiteX1" fmla="*/ 0 w 6178550"/>
              <a:gd name="connsiteY1" fmla="*/ 1778000 h 1778000"/>
              <a:gd name="connsiteX2" fmla="*/ 450850 w 6178550"/>
              <a:gd name="connsiteY2" fmla="*/ 1758950 h 1778000"/>
              <a:gd name="connsiteX3" fmla="*/ 895350 w 6178550"/>
              <a:gd name="connsiteY3" fmla="*/ 1676400 h 1778000"/>
              <a:gd name="connsiteX4" fmla="*/ 1320800 w 6178550"/>
              <a:gd name="connsiteY4" fmla="*/ 1562100 h 1778000"/>
              <a:gd name="connsiteX5" fmla="*/ 1778000 w 6178550"/>
              <a:gd name="connsiteY5" fmla="*/ 1479550 h 1778000"/>
              <a:gd name="connsiteX6" fmla="*/ 2241550 w 6178550"/>
              <a:gd name="connsiteY6" fmla="*/ 1397000 h 1778000"/>
              <a:gd name="connsiteX7" fmla="*/ 2641600 w 6178550"/>
              <a:gd name="connsiteY7" fmla="*/ 1352550 h 1778000"/>
              <a:gd name="connsiteX8" fmla="*/ 3105150 w 6178550"/>
              <a:gd name="connsiteY8" fmla="*/ 1339850 h 1778000"/>
              <a:gd name="connsiteX9" fmla="*/ 3549650 w 6178550"/>
              <a:gd name="connsiteY9" fmla="*/ 1339850 h 1778000"/>
              <a:gd name="connsiteX10" fmla="*/ 3981450 w 6178550"/>
              <a:gd name="connsiteY10" fmla="*/ 1314450 h 1778000"/>
              <a:gd name="connsiteX11" fmla="*/ 4419600 w 6178550"/>
              <a:gd name="connsiteY11" fmla="*/ 1257300 h 1778000"/>
              <a:gd name="connsiteX12" fmla="*/ 4857750 w 6178550"/>
              <a:gd name="connsiteY12" fmla="*/ 1047750 h 1778000"/>
              <a:gd name="connsiteX13" fmla="*/ 5226050 w 6178550"/>
              <a:gd name="connsiteY13" fmla="*/ 812800 h 1778000"/>
              <a:gd name="connsiteX14" fmla="*/ 5556250 w 6178550"/>
              <a:gd name="connsiteY14" fmla="*/ 596900 h 1778000"/>
              <a:gd name="connsiteX15" fmla="*/ 5829300 w 6178550"/>
              <a:gd name="connsiteY15" fmla="*/ 438150 h 1778000"/>
              <a:gd name="connsiteX16" fmla="*/ 6172200 w 6178550"/>
              <a:gd name="connsiteY16" fmla="*/ 304800 h 1778000"/>
              <a:gd name="connsiteX17" fmla="*/ 6178550 w 6178550"/>
              <a:gd name="connsiteY17" fmla="*/ 0 h 1778000"/>
              <a:gd name="connsiteX18" fmla="*/ 5391147 w 6178550"/>
              <a:gd name="connsiteY18" fmla="*/ 1043033 h 1778000"/>
              <a:gd name="connsiteX19" fmla="*/ 4394197 w 6178550"/>
              <a:gd name="connsiteY19" fmla="*/ 617583 h 1778000"/>
              <a:gd name="connsiteX20" fmla="*/ 3917947 w 6178550"/>
              <a:gd name="connsiteY20" fmla="*/ 662033 h 1778000"/>
              <a:gd name="connsiteX21" fmla="*/ 3454397 w 6178550"/>
              <a:gd name="connsiteY21" fmla="*/ 700133 h 1778000"/>
              <a:gd name="connsiteX22" fmla="*/ 2990847 w 6178550"/>
              <a:gd name="connsiteY22" fmla="*/ 642983 h 1778000"/>
              <a:gd name="connsiteX23" fmla="*/ 2635247 w 6178550"/>
              <a:gd name="connsiteY23" fmla="*/ 642983 h 1778000"/>
              <a:gd name="connsiteX24" fmla="*/ 2216147 w 6178550"/>
              <a:gd name="connsiteY24" fmla="*/ 592183 h 1778000"/>
              <a:gd name="connsiteX25" fmla="*/ 1739897 w 6178550"/>
              <a:gd name="connsiteY25" fmla="*/ 630283 h 1778000"/>
              <a:gd name="connsiteX26" fmla="*/ 1308097 w 6178550"/>
              <a:gd name="connsiteY26" fmla="*/ 738233 h 1778000"/>
              <a:gd name="connsiteX27" fmla="*/ 882647 w 6178550"/>
              <a:gd name="connsiteY27" fmla="*/ 1011283 h 1778000"/>
              <a:gd name="connsiteX28" fmla="*/ 450850 w 6178550"/>
              <a:gd name="connsiteY28" fmla="*/ 1371600 h 1778000"/>
              <a:gd name="connsiteX0" fmla="*/ 450850 w 6178550"/>
              <a:gd name="connsiteY0" fmla="*/ 1371600 h 1778000"/>
              <a:gd name="connsiteX1" fmla="*/ 0 w 6178550"/>
              <a:gd name="connsiteY1" fmla="*/ 1778000 h 1778000"/>
              <a:gd name="connsiteX2" fmla="*/ 450850 w 6178550"/>
              <a:gd name="connsiteY2" fmla="*/ 1758950 h 1778000"/>
              <a:gd name="connsiteX3" fmla="*/ 895350 w 6178550"/>
              <a:gd name="connsiteY3" fmla="*/ 1676400 h 1778000"/>
              <a:gd name="connsiteX4" fmla="*/ 1320800 w 6178550"/>
              <a:gd name="connsiteY4" fmla="*/ 1562100 h 1778000"/>
              <a:gd name="connsiteX5" fmla="*/ 1778000 w 6178550"/>
              <a:gd name="connsiteY5" fmla="*/ 1479550 h 1778000"/>
              <a:gd name="connsiteX6" fmla="*/ 2241550 w 6178550"/>
              <a:gd name="connsiteY6" fmla="*/ 1397000 h 1778000"/>
              <a:gd name="connsiteX7" fmla="*/ 2641600 w 6178550"/>
              <a:gd name="connsiteY7" fmla="*/ 1352550 h 1778000"/>
              <a:gd name="connsiteX8" fmla="*/ 3105150 w 6178550"/>
              <a:gd name="connsiteY8" fmla="*/ 1339850 h 1778000"/>
              <a:gd name="connsiteX9" fmla="*/ 3549650 w 6178550"/>
              <a:gd name="connsiteY9" fmla="*/ 1339850 h 1778000"/>
              <a:gd name="connsiteX10" fmla="*/ 3981450 w 6178550"/>
              <a:gd name="connsiteY10" fmla="*/ 1314450 h 1778000"/>
              <a:gd name="connsiteX11" fmla="*/ 4419600 w 6178550"/>
              <a:gd name="connsiteY11" fmla="*/ 1257300 h 1778000"/>
              <a:gd name="connsiteX12" fmla="*/ 4857750 w 6178550"/>
              <a:gd name="connsiteY12" fmla="*/ 1047750 h 1778000"/>
              <a:gd name="connsiteX13" fmla="*/ 5226050 w 6178550"/>
              <a:gd name="connsiteY13" fmla="*/ 812800 h 1778000"/>
              <a:gd name="connsiteX14" fmla="*/ 5556250 w 6178550"/>
              <a:gd name="connsiteY14" fmla="*/ 596900 h 1778000"/>
              <a:gd name="connsiteX15" fmla="*/ 5829300 w 6178550"/>
              <a:gd name="connsiteY15" fmla="*/ 438150 h 1778000"/>
              <a:gd name="connsiteX16" fmla="*/ 6172200 w 6178550"/>
              <a:gd name="connsiteY16" fmla="*/ 304800 h 1778000"/>
              <a:gd name="connsiteX17" fmla="*/ 6178550 w 6178550"/>
              <a:gd name="connsiteY17" fmla="*/ 0 h 1778000"/>
              <a:gd name="connsiteX18" fmla="*/ 5391147 w 6178550"/>
              <a:gd name="connsiteY18" fmla="*/ 1043033 h 1778000"/>
              <a:gd name="connsiteX19" fmla="*/ 4838697 w 6178550"/>
              <a:gd name="connsiteY19" fmla="*/ 465183 h 1778000"/>
              <a:gd name="connsiteX20" fmla="*/ 4394197 w 6178550"/>
              <a:gd name="connsiteY20" fmla="*/ 617583 h 1778000"/>
              <a:gd name="connsiteX21" fmla="*/ 3917947 w 6178550"/>
              <a:gd name="connsiteY21" fmla="*/ 662033 h 1778000"/>
              <a:gd name="connsiteX22" fmla="*/ 3454397 w 6178550"/>
              <a:gd name="connsiteY22" fmla="*/ 700133 h 1778000"/>
              <a:gd name="connsiteX23" fmla="*/ 2990847 w 6178550"/>
              <a:gd name="connsiteY23" fmla="*/ 642983 h 1778000"/>
              <a:gd name="connsiteX24" fmla="*/ 2635247 w 6178550"/>
              <a:gd name="connsiteY24" fmla="*/ 642983 h 1778000"/>
              <a:gd name="connsiteX25" fmla="*/ 2216147 w 6178550"/>
              <a:gd name="connsiteY25" fmla="*/ 592183 h 1778000"/>
              <a:gd name="connsiteX26" fmla="*/ 1739897 w 6178550"/>
              <a:gd name="connsiteY26" fmla="*/ 630283 h 1778000"/>
              <a:gd name="connsiteX27" fmla="*/ 1308097 w 6178550"/>
              <a:gd name="connsiteY27" fmla="*/ 738233 h 1778000"/>
              <a:gd name="connsiteX28" fmla="*/ 882647 w 6178550"/>
              <a:gd name="connsiteY28" fmla="*/ 1011283 h 1778000"/>
              <a:gd name="connsiteX29" fmla="*/ 450850 w 6178550"/>
              <a:gd name="connsiteY29" fmla="*/ 1371600 h 1778000"/>
              <a:gd name="connsiteX0" fmla="*/ 450850 w 6178550"/>
              <a:gd name="connsiteY0" fmla="*/ 1371600 h 1778000"/>
              <a:gd name="connsiteX1" fmla="*/ 0 w 6178550"/>
              <a:gd name="connsiteY1" fmla="*/ 1778000 h 1778000"/>
              <a:gd name="connsiteX2" fmla="*/ 450850 w 6178550"/>
              <a:gd name="connsiteY2" fmla="*/ 1758950 h 1778000"/>
              <a:gd name="connsiteX3" fmla="*/ 895350 w 6178550"/>
              <a:gd name="connsiteY3" fmla="*/ 1676400 h 1778000"/>
              <a:gd name="connsiteX4" fmla="*/ 1320800 w 6178550"/>
              <a:gd name="connsiteY4" fmla="*/ 1562100 h 1778000"/>
              <a:gd name="connsiteX5" fmla="*/ 1778000 w 6178550"/>
              <a:gd name="connsiteY5" fmla="*/ 1479550 h 1778000"/>
              <a:gd name="connsiteX6" fmla="*/ 2241550 w 6178550"/>
              <a:gd name="connsiteY6" fmla="*/ 1397000 h 1778000"/>
              <a:gd name="connsiteX7" fmla="*/ 2641600 w 6178550"/>
              <a:gd name="connsiteY7" fmla="*/ 1352550 h 1778000"/>
              <a:gd name="connsiteX8" fmla="*/ 3105150 w 6178550"/>
              <a:gd name="connsiteY8" fmla="*/ 1339850 h 1778000"/>
              <a:gd name="connsiteX9" fmla="*/ 3549650 w 6178550"/>
              <a:gd name="connsiteY9" fmla="*/ 1339850 h 1778000"/>
              <a:gd name="connsiteX10" fmla="*/ 3981450 w 6178550"/>
              <a:gd name="connsiteY10" fmla="*/ 1314450 h 1778000"/>
              <a:gd name="connsiteX11" fmla="*/ 4419600 w 6178550"/>
              <a:gd name="connsiteY11" fmla="*/ 1257300 h 1778000"/>
              <a:gd name="connsiteX12" fmla="*/ 4857750 w 6178550"/>
              <a:gd name="connsiteY12" fmla="*/ 1047750 h 1778000"/>
              <a:gd name="connsiteX13" fmla="*/ 5226050 w 6178550"/>
              <a:gd name="connsiteY13" fmla="*/ 812800 h 1778000"/>
              <a:gd name="connsiteX14" fmla="*/ 5556250 w 6178550"/>
              <a:gd name="connsiteY14" fmla="*/ 596900 h 1778000"/>
              <a:gd name="connsiteX15" fmla="*/ 5829300 w 6178550"/>
              <a:gd name="connsiteY15" fmla="*/ 438150 h 1778000"/>
              <a:gd name="connsiteX16" fmla="*/ 6172200 w 6178550"/>
              <a:gd name="connsiteY16" fmla="*/ 304800 h 1778000"/>
              <a:gd name="connsiteX17" fmla="*/ 6178550 w 6178550"/>
              <a:gd name="connsiteY17" fmla="*/ 0 h 1778000"/>
              <a:gd name="connsiteX18" fmla="*/ 5454647 w 6178550"/>
              <a:gd name="connsiteY18" fmla="*/ 350883 h 1778000"/>
              <a:gd name="connsiteX19" fmla="*/ 4838697 w 6178550"/>
              <a:gd name="connsiteY19" fmla="*/ 465183 h 1778000"/>
              <a:gd name="connsiteX20" fmla="*/ 4394197 w 6178550"/>
              <a:gd name="connsiteY20" fmla="*/ 617583 h 1778000"/>
              <a:gd name="connsiteX21" fmla="*/ 3917947 w 6178550"/>
              <a:gd name="connsiteY21" fmla="*/ 662033 h 1778000"/>
              <a:gd name="connsiteX22" fmla="*/ 3454397 w 6178550"/>
              <a:gd name="connsiteY22" fmla="*/ 700133 h 1778000"/>
              <a:gd name="connsiteX23" fmla="*/ 2990847 w 6178550"/>
              <a:gd name="connsiteY23" fmla="*/ 642983 h 1778000"/>
              <a:gd name="connsiteX24" fmla="*/ 2635247 w 6178550"/>
              <a:gd name="connsiteY24" fmla="*/ 642983 h 1778000"/>
              <a:gd name="connsiteX25" fmla="*/ 2216147 w 6178550"/>
              <a:gd name="connsiteY25" fmla="*/ 592183 h 1778000"/>
              <a:gd name="connsiteX26" fmla="*/ 1739897 w 6178550"/>
              <a:gd name="connsiteY26" fmla="*/ 630283 h 1778000"/>
              <a:gd name="connsiteX27" fmla="*/ 1308097 w 6178550"/>
              <a:gd name="connsiteY27" fmla="*/ 738233 h 1778000"/>
              <a:gd name="connsiteX28" fmla="*/ 882647 w 6178550"/>
              <a:gd name="connsiteY28" fmla="*/ 1011283 h 1778000"/>
              <a:gd name="connsiteX29" fmla="*/ 450850 w 6178550"/>
              <a:gd name="connsiteY29" fmla="*/ 1371600 h 1778000"/>
              <a:gd name="connsiteX0" fmla="*/ 450850 w 6178550"/>
              <a:gd name="connsiteY0" fmla="*/ 1371600 h 1778000"/>
              <a:gd name="connsiteX1" fmla="*/ 0 w 6178550"/>
              <a:gd name="connsiteY1" fmla="*/ 1778000 h 1778000"/>
              <a:gd name="connsiteX2" fmla="*/ 450850 w 6178550"/>
              <a:gd name="connsiteY2" fmla="*/ 1758950 h 1778000"/>
              <a:gd name="connsiteX3" fmla="*/ 895350 w 6178550"/>
              <a:gd name="connsiteY3" fmla="*/ 1676400 h 1778000"/>
              <a:gd name="connsiteX4" fmla="*/ 1320800 w 6178550"/>
              <a:gd name="connsiteY4" fmla="*/ 1562100 h 1778000"/>
              <a:gd name="connsiteX5" fmla="*/ 1778000 w 6178550"/>
              <a:gd name="connsiteY5" fmla="*/ 1479550 h 1778000"/>
              <a:gd name="connsiteX6" fmla="*/ 2241550 w 6178550"/>
              <a:gd name="connsiteY6" fmla="*/ 1397000 h 1778000"/>
              <a:gd name="connsiteX7" fmla="*/ 2641600 w 6178550"/>
              <a:gd name="connsiteY7" fmla="*/ 1352550 h 1778000"/>
              <a:gd name="connsiteX8" fmla="*/ 3105150 w 6178550"/>
              <a:gd name="connsiteY8" fmla="*/ 1339850 h 1778000"/>
              <a:gd name="connsiteX9" fmla="*/ 3549650 w 6178550"/>
              <a:gd name="connsiteY9" fmla="*/ 1339850 h 1778000"/>
              <a:gd name="connsiteX10" fmla="*/ 3981450 w 6178550"/>
              <a:gd name="connsiteY10" fmla="*/ 1314450 h 1778000"/>
              <a:gd name="connsiteX11" fmla="*/ 4419600 w 6178550"/>
              <a:gd name="connsiteY11" fmla="*/ 1257300 h 1778000"/>
              <a:gd name="connsiteX12" fmla="*/ 4857750 w 6178550"/>
              <a:gd name="connsiteY12" fmla="*/ 1047750 h 1778000"/>
              <a:gd name="connsiteX13" fmla="*/ 5226050 w 6178550"/>
              <a:gd name="connsiteY13" fmla="*/ 812800 h 1778000"/>
              <a:gd name="connsiteX14" fmla="*/ 5556250 w 6178550"/>
              <a:gd name="connsiteY14" fmla="*/ 596900 h 1778000"/>
              <a:gd name="connsiteX15" fmla="*/ 5829300 w 6178550"/>
              <a:gd name="connsiteY15" fmla="*/ 438150 h 1778000"/>
              <a:gd name="connsiteX16" fmla="*/ 6172200 w 6178550"/>
              <a:gd name="connsiteY16" fmla="*/ 304800 h 1778000"/>
              <a:gd name="connsiteX17" fmla="*/ 6178550 w 6178550"/>
              <a:gd name="connsiteY17" fmla="*/ 0 h 1778000"/>
              <a:gd name="connsiteX18" fmla="*/ 5454647 w 6178550"/>
              <a:gd name="connsiteY18" fmla="*/ 350883 h 1778000"/>
              <a:gd name="connsiteX19" fmla="*/ 4838697 w 6178550"/>
              <a:gd name="connsiteY19" fmla="*/ 465183 h 1778000"/>
              <a:gd name="connsiteX20" fmla="*/ 4394197 w 6178550"/>
              <a:gd name="connsiteY20" fmla="*/ 617583 h 1778000"/>
              <a:gd name="connsiteX21" fmla="*/ 3917947 w 6178550"/>
              <a:gd name="connsiteY21" fmla="*/ 662033 h 1778000"/>
              <a:gd name="connsiteX22" fmla="*/ 3454397 w 6178550"/>
              <a:gd name="connsiteY22" fmla="*/ 700133 h 1778000"/>
              <a:gd name="connsiteX23" fmla="*/ 2990847 w 6178550"/>
              <a:gd name="connsiteY23" fmla="*/ 642983 h 1778000"/>
              <a:gd name="connsiteX24" fmla="*/ 2635247 w 6178550"/>
              <a:gd name="connsiteY24" fmla="*/ 642983 h 1778000"/>
              <a:gd name="connsiteX25" fmla="*/ 2216147 w 6178550"/>
              <a:gd name="connsiteY25" fmla="*/ 592183 h 1778000"/>
              <a:gd name="connsiteX26" fmla="*/ 1739897 w 6178550"/>
              <a:gd name="connsiteY26" fmla="*/ 630283 h 1778000"/>
              <a:gd name="connsiteX27" fmla="*/ 1308097 w 6178550"/>
              <a:gd name="connsiteY27" fmla="*/ 738233 h 1778000"/>
              <a:gd name="connsiteX28" fmla="*/ 882647 w 6178550"/>
              <a:gd name="connsiteY28" fmla="*/ 1011283 h 1778000"/>
              <a:gd name="connsiteX29" fmla="*/ 450850 w 6178550"/>
              <a:gd name="connsiteY29" fmla="*/ 1371600 h 1778000"/>
              <a:gd name="connsiteX0" fmla="*/ 450850 w 6178550"/>
              <a:gd name="connsiteY0" fmla="*/ 1371600 h 1778000"/>
              <a:gd name="connsiteX1" fmla="*/ 0 w 6178550"/>
              <a:gd name="connsiteY1" fmla="*/ 1778000 h 1778000"/>
              <a:gd name="connsiteX2" fmla="*/ 450850 w 6178550"/>
              <a:gd name="connsiteY2" fmla="*/ 1758950 h 1778000"/>
              <a:gd name="connsiteX3" fmla="*/ 895350 w 6178550"/>
              <a:gd name="connsiteY3" fmla="*/ 1676400 h 1778000"/>
              <a:gd name="connsiteX4" fmla="*/ 1320800 w 6178550"/>
              <a:gd name="connsiteY4" fmla="*/ 1562100 h 1778000"/>
              <a:gd name="connsiteX5" fmla="*/ 1778000 w 6178550"/>
              <a:gd name="connsiteY5" fmla="*/ 1479550 h 1778000"/>
              <a:gd name="connsiteX6" fmla="*/ 2241550 w 6178550"/>
              <a:gd name="connsiteY6" fmla="*/ 1397000 h 1778000"/>
              <a:gd name="connsiteX7" fmla="*/ 2641600 w 6178550"/>
              <a:gd name="connsiteY7" fmla="*/ 1352550 h 1778000"/>
              <a:gd name="connsiteX8" fmla="*/ 3105150 w 6178550"/>
              <a:gd name="connsiteY8" fmla="*/ 1339850 h 1778000"/>
              <a:gd name="connsiteX9" fmla="*/ 3549650 w 6178550"/>
              <a:gd name="connsiteY9" fmla="*/ 1339850 h 1778000"/>
              <a:gd name="connsiteX10" fmla="*/ 3981450 w 6178550"/>
              <a:gd name="connsiteY10" fmla="*/ 1314450 h 1778000"/>
              <a:gd name="connsiteX11" fmla="*/ 4419600 w 6178550"/>
              <a:gd name="connsiteY11" fmla="*/ 1257300 h 1778000"/>
              <a:gd name="connsiteX12" fmla="*/ 4857750 w 6178550"/>
              <a:gd name="connsiteY12" fmla="*/ 1047750 h 1778000"/>
              <a:gd name="connsiteX13" fmla="*/ 5226050 w 6178550"/>
              <a:gd name="connsiteY13" fmla="*/ 812800 h 1778000"/>
              <a:gd name="connsiteX14" fmla="*/ 5556250 w 6178550"/>
              <a:gd name="connsiteY14" fmla="*/ 596900 h 1778000"/>
              <a:gd name="connsiteX15" fmla="*/ 5829300 w 6178550"/>
              <a:gd name="connsiteY15" fmla="*/ 438150 h 1778000"/>
              <a:gd name="connsiteX16" fmla="*/ 6172200 w 6178550"/>
              <a:gd name="connsiteY16" fmla="*/ 304800 h 1778000"/>
              <a:gd name="connsiteX17" fmla="*/ 6178550 w 6178550"/>
              <a:gd name="connsiteY17" fmla="*/ 0 h 1778000"/>
              <a:gd name="connsiteX18" fmla="*/ 5734047 w 6178550"/>
              <a:gd name="connsiteY18" fmla="*/ 71483 h 1778000"/>
              <a:gd name="connsiteX19" fmla="*/ 5454647 w 6178550"/>
              <a:gd name="connsiteY19" fmla="*/ 350883 h 1778000"/>
              <a:gd name="connsiteX20" fmla="*/ 4838697 w 6178550"/>
              <a:gd name="connsiteY20" fmla="*/ 465183 h 1778000"/>
              <a:gd name="connsiteX21" fmla="*/ 4394197 w 6178550"/>
              <a:gd name="connsiteY21" fmla="*/ 617583 h 1778000"/>
              <a:gd name="connsiteX22" fmla="*/ 3917947 w 6178550"/>
              <a:gd name="connsiteY22" fmla="*/ 662033 h 1778000"/>
              <a:gd name="connsiteX23" fmla="*/ 3454397 w 6178550"/>
              <a:gd name="connsiteY23" fmla="*/ 700133 h 1778000"/>
              <a:gd name="connsiteX24" fmla="*/ 2990847 w 6178550"/>
              <a:gd name="connsiteY24" fmla="*/ 642983 h 1778000"/>
              <a:gd name="connsiteX25" fmla="*/ 2635247 w 6178550"/>
              <a:gd name="connsiteY25" fmla="*/ 642983 h 1778000"/>
              <a:gd name="connsiteX26" fmla="*/ 2216147 w 6178550"/>
              <a:gd name="connsiteY26" fmla="*/ 592183 h 1778000"/>
              <a:gd name="connsiteX27" fmla="*/ 1739897 w 6178550"/>
              <a:gd name="connsiteY27" fmla="*/ 630283 h 1778000"/>
              <a:gd name="connsiteX28" fmla="*/ 1308097 w 6178550"/>
              <a:gd name="connsiteY28" fmla="*/ 738233 h 1778000"/>
              <a:gd name="connsiteX29" fmla="*/ 882647 w 6178550"/>
              <a:gd name="connsiteY29" fmla="*/ 1011283 h 1778000"/>
              <a:gd name="connsiteX30" fmla="*/ 450850 w 6178550"/>
              <a:gd name="connsiteY30" fmla="*/ 1371600 h 1778000"/>
              <a:gd name="connsiteX0" fmla="*/ 450850 w 6178550"/>
              <a:gd name="connsiteY0" fmla="*/ 1371600 h 1778000"/>
              <a:gd name="connsiteX1" fmla="*/ 0 w 6178550"/>
              <a:gd name="connsiteY1" fmla="*/ 1778000 h 1778000"/>
              <a:gd name="connsiteX2" fmla="*/ 450850 w 6178550"/>
              <a:gd name="connsiteY2" fmla="*/ 1758950 h 1778000"/>
              <a:gd name="connsiteX3" fmla="*/ 895350 w 6178550"/>
              <a:gd name="connsiteY3" fmla="*/ 1676400 h 1778000"/>
              <a:gd name="connsiteX4" fmla="*/ 1320800 w 6178550"/>
              <a:gd name="connsiteY4" fmla="*/ 1562100 h 1778000"/>
              <a:gd name="connsiteX5" fmla="*/ 1778000 w 6178550"/>
              <a:gd name="connsiteY5" fmla="*/ 1479550 h 1778000"/>
              <a:gd name="connsiteX6" fmla="*/ 2241550 w 6178550"/>
              <a:gd name="connsiteY6" fmla="*/ 1397000 h 1778000"/>
              <a:gd name="connsiteX7" fmla="*/ 2641600 w 6178550"/>
              <a:gd name="connsiteY7" fmla="*/ 1352550 h 1778000"/>
              <a:gd name="connsiteX8" fmla="*/ 3105150 w 6178550"/>
              <a:gd name="connsiteY8" fmla="*/ 1339850 h 1778000"/>
              <a:gd name="connsiteX9" fmla="*/ 3549650 w 6178550"/>
              <a:gd name="connsiteY9" fmla="*/ 1339850 h 1778000"/>
              <a:gd name="connsiteX10" fmla="*/ 3981450 w 6178550"/>
              <a:gd name="connsiteY10" fmla="*/ 1314450 h 1778000"/>
              <a:gd name="connsiteX11" fmla="*/ 4419600 w 6178550"/>
              <a:gd name="connsiteY11" fmla="*/ 1257300 h 1778000"/>
              <a:gd name="connsiteX12" fmla="*/ 4857750 w 6178550"/>
              <a:gd name="connsiteY12" fmla="*/ 1047750 h 1778000"/>
              <a:gd name="connsiteX13" fmla="*/ 5226050 w 6178550"/>
              <a:gd name="connsiteY13" fmla="*/ 812800 h 1778000"/>
              <a:gd name="connsiteX14" fmla="*/ 5556250 w 6178550"/>
              <a:gd name="connsiteY14" fmla="*/ 596900 h 1778000"/>
              <a:gd name="connsiteX15" fmla="*/ 5829300 w 6178550"/>
              <a:gd name="connsiteY15" fmla="*/ 438150 h 1778000"/>
              <a:gd name="connsiteX16" fmla="*/ 6172200 w 6178550"/>
              <a:gd name="connsiteY16" fmla="*/ 304800 h 1778000"/>
              <a:gd name="connsiteX17" fmla="*/ 6178550 w 6178550"/>
              <a:gd name="connsiteY17" fmla="*/ 0 h 1778000"/>
              <a:gd name="connsiteX18" fmla="*/ 5734047 w 6178550"/>
              <a:gd name="connsiteY18" fmla="*/ 71483 h 1778000"/>
              <a:gd name="connsiteX19" fmla="*/ 5454647 w 6178550"/>
              <a:gd name="connsiteY19" fmla="*/ 350883 h 1778000"/>
              <a:gd name="connsiteX20" fmla="*/ 4838697 w 6178550"/>
              <a:gd name="connsiteY20" fmla="*/ 465183 h 1778000"/>
              <a:gd name="connsiteX21" fmla="*/ 4394197 w 6178550"/>
              <a:gd name="connsiteY21" fmla="*/ 617583 h 1778000"/>
              <a:gd name="connsiteX22" fmla="*/ 3917947 w 6178550"/>
              <a:gd name="connsiteY22" fmla="*/ 662033 h 1778000"/>
              <a:gd name="connsiteX23" fmla="*/ 3454397 w 6178550"/>
              <a:gd name="connsiteY23" fmla="*/ 700133 h 1778000"/>
              <a:gd name="connsiteX24" fmla="*/ 2990847 w 6178550"/>
              <a:gd name="connsiteY24" fmla="*/ 642983 h 1778000"/>
              <a:gd name="connsiteX25" fmla="*/ 2635247 w 6178550"/>
              <a:gd name="connsiteY25" fmla="*/ 642983 h 1778000"/>
              <a:gd name="connsiteX26" fmla="*/ 2216147 w 6178550"/>
              <a:gd name="connsiteY26" fmla="*/ 592183 h 1778000"/>
              <a:gd name="connsiteX27" fmla="*/ 1739897 w 6178550"/>
              <a:gd name="connsiteY27" fmla="*/ 630283 h 1778000"/>
              <a:gd name="connsiteX28" fmla="*/ 1308097 w 6178550"/>
              <a:gd name="connsiteY28" fmla="*/ 738233 h 1778000"/>
              <a:gd name="connsiteX29" fmla="*/ 882647 w 6178550"/>
              <a:gd name="connsiteY29" fmla="*/ 1011283 h 1778000"/>
              <a:gd name="connsiteX30" fmla="*/ 450850 w 6178550"/>
              <a:gd name="connsiteY30" fmla="*/ 1371600 h 1778000"/>
              <a:gd name="connsiteX0" fmla="*/ 450850 w 6178550"/>
              <a:gd name="connsiteY0" fmla="*/ 1371600 h 1778000"/>
              <a:gd name="connsiteX1" fmla="*/ 0 w 6178550"/>
              <a:gd name="connsiteY1" fmla="*/ 1778000 h 1778000"/>
              <a:gd name="connsiteX2" fmla="*/ 450850 w 6178550"/>
              <a:gd name="connsiteY2" fmla="*/ 1758950 h 1778000"/>
              <a:gd name="connsiteX3" fmla="*/ 895350 w 6178550"/>
              <a:gd name="connsiteY3" fmla="*/ 1676400 h 1778000"/>
              <a:gd name="connsiteX4" fmla="*/ 1320800 w 6178550"/>
              <a:gd name="connsiteY4" fmla="*/ 1562100 h 1778000"/>
              <a:gd name="connsiteX5" fmla="*/ 1778000 w 6178550"/>
              <a:gd name="connsiteY5" fmla="*/ 1479550 h 1778000"/>
              <a:gd name="connsiteX6" fmla="*/ 2241550 w 6178550"/>
              <a:gd name="connsiteY6" fmla="*/ 1397000 h 1778000"/>
              <a:gd name="connsiteX7" fmla="*/ 2641600 w 6178550"/>
              <a:gd name="connsiteY7" fmla="*/ 1352550 h 1778000"/>
              <a:gd name="connsiteX8" fmla="*/ 3105150 w 6178550"/>
              <a:gd name="connsiteY8" fmla="*/ 1339850 h 1778000"/>
              <a:gd name="connsiteX9" fmla="*/ 3549650 w 6178550"/>
              <a:gd name="connsiteY9" fmla="*/ 1339850 h 1778000"/>
              <a:gd name="connsiteX10" fmla="*/ 3981450 w 6178550"/>
              <a:gd name="connsiteY10" fmla="*/ 1314450 h 1778000"/>
              <a:gd name="connsiteX11" fmla="*/ 4419600 w 6178550"/>
              <a:gd name="connsiteY11" fmla="*/ 1257300 h 1778000"/>
              <a:gd name="connsiteX12" fmla="*/ 4857750 w 6178550"/>
              <a:gd name="connsiteY12" fmla="*/ 1047750 h 1778000"/>
              <a:gd name="connsiteX13" fmla="*/ 5226050 w 6178550"/>
              <a:gd name="connsiteY13" fmla="*/ 812800 h 1778000"/>
              <a:gd name="connsiteX14" fmla="*/ 5556250 w 6178550"/>
              <a:gd name="connsiteY14" fmla="*/ 596900 h 1778000"/>
              <a:gd name="connsiteX15" fmla="*/ 5829300 w 6178550"/>
              <a:gd name="connsiteY15" fmla="*/ 438150 h 1778000"/>
              <a:gd name="connsiteX16" fmla="*/ 6172200 w 6178550"/>
              <a:gd name="connsiteY16" fmla="*/ 304800 h 1778000"/>
              <a:gd name="connsiteX17" fmla="*/ 6178550 w 6178550"/>
              <a:gd name="connsiteY17" fmla="*/ 0 h 1778000"/>
              <a:gd name="connsiteX18" fmla="*/ 5734047 w 6178550"/>
              <a:gd name="connsiteY18" fmla="*/ 71483 h 1778000"/>
              <a:gd name="connsiteX19" fmla="*/ 5283197 w 6178550"/>
              <a:gd name="connsiteY19" fmla="*/ 141333 h 1778000"/>
              <a:gd name="connsiteX20" fmla="*/ 4838697 w 6178550"/>
              <a:gd name="connsiteY20" fmla="*/ 465183 h 1778000"/>
              <a:gd name="connsiteX21" fmla="*/ 4394197 w 6178550"/>
              <a:gd name="connsiteY21" fmla="*/ 617583 h 1778000"/>
              <a:gd name="connsiteX22" fmla="*/ 3917947 w 6178550"/>
              <a:gd name="connsiteY22" fmla="*/ 662033 h 1778000"/>
              <a:gd name="connsiteX23" fmla="*/ 3454397 w 6178550"/>
              <a:gd name="connsiteY23" fmla="*/ 700133 h 1778000"/>
              <a:gd name="connsiteX24" fmla="*/ 2990847 w 6178550"/>
              <a:gd name="connsiteY24" fmla="*/ 642983 h 1778000"/>
              <a:gd name="connsiteX25" fmla="*/ 2635247 w 6178550"/>
              <a:gd name="connsiteY25" fmla="*/ 642983 h 1778000"/>
              <a:gd name="connsiteX26" fmla="*/ 2216147 w 6178550"/>
              <a:gd name="connsiteY26" fmla="*/ 592183 h 1778000"/>
              <a:gd name="connsiteX27" fmla="*/ 1739897 w 6178550"/>
              <a:gd name="connsiteY27" fmla="*/ 630283 h 1778000"/>
              <a:gd name="connsiteX28" fmla="*/ 1308097 w 6178550"/>
              <a:gd name="connsiteY28" fmla="*/ 738233 h 1778000"/>
              <a:gd name="connsiteX29" fmla="*/ 882647 w 6178550"/>
              <a:gd name="connsiteY29" fmla="*/ 1011283 h 1778000"/>
              <a:gd name="connsiteX30" fmla="*/ 450850 w 6178550"/>
              <a:gd name="connsiteY30" fmla="*/ 1371600 h 1778000"/>
              <a:gd name="connsiteX0" fmla="*/ 450850 w 6178550"/>
              <a:gd name="connsiteY0" fmla="*/ 1371600 h 1778000"/>
              <a:gd name="connsiteX1" fmla="*/ 0 w 6178550"/>
              <a:gd name="connsiteY1" fmla="*/ 1778000 h 1778000"/>
              <a:gd name="connsiteX2" fmla="*/ 450850 w 6178550"/>
              <a:gd name="connsiteY2" fmla="*/ 1758950 h 1778000"/>
              <a:gd name="connsiteX3" fmla="*/ 895350 w 6178550"/>
              <a:gd name="connsiteY3" fmla="*/ 1676400 h 1778000"/>
              <a:gd name="connsiteX4" fmla="*/ 1320800 w 6178550"/>
              <a:gd name="connsiteY4" fmla="*/ 1562100 h 1778000"/>
              <a:gd name="connsiteX5" fmla="*/ 1778000 w 6178550"/>
              <a:gd name="connsiteY5" fmla="*/ 1479550 h 1778000"/>
              <a:gd name="connsiteX6" fmla="*/ 2241550 w 6178550"/>
              <a:gd name="connsiteY6" fmla="*/ 1397000 h 1778000"/>
              <a:gd name="connsiteX7" fmla="*/ 2641600 w 6178550"/>
              <a:gd name="connsiteY7" fmla="*/ 1352550 h 1778000"/>
              <a:gd name="connsiteX8" fmla="*/ 3105150 w 6178550"/>
              <a:gd name="connsiteY8" fmla="*/ 1339850 h 1778000"/>
              <a:gd name="connsiteX9" fmla="*/ 3549650 w 6178550"/>
              <a:gd name="connsiteY9" fmla="*/ 1339850 h 1778000"/>
              <a:gd name="connsiteX10" fmla="*/ 3981450 w 6178550"/>
              <a:gd name="connsiteY10" fmla="*/ 1314450 h 1778000"/>
              <a:gd name="connsiteX11" fmla="*/ 4419600 w 6178550"/>
              <a:gd name="connsiteY11" fmla="*/ 1257300 h 1778000"/>
              <a:gd name="connsiteX12" fmla="*/ 4857750 w 6178550"/>
              <a:gd name="connsiteY12" fmla="*/ 1047750 h 1778000"/>
              <a:gd name="connsiteX13" fmla="*/ 5226050 w 6178550"/>
              <a:gd name="connsiteY13" fmla="*/ 812800 h 1778000"/>
              <a:gd name="connsiteX14" fmla="*/ 5556250 w 6178550"/>
              <a:gd name="connsiteY14" fmla="*/ 596900 h 1778000"/>
              <a:gd name="connsiteX15" fmla="*/ 5829300 w 6178550"/>
              <a:gd name="connsiteY15" fmla="*/ 438150 h 1778000"/>
              <a:gd name="connsiteX16" fmla="*/ 6172200 w 6178550"/>
              <a:gd name="connsiteY16" fmla="*/ 304800 h 1778000"/>
              <a:gd name="connsiteX17" fmla="*/ 6178550 w 6178550"/>
              <a:gd name="connsiteY17" fmla="*/ 0 h 1778000"/>
              <a:gd name="connsiteX18" fmla="*/ 5734047 w 6178550"/>
              <a:gd name="connsiteY18" fmla="*/ 71483 h 1778000"/>
              <a:gd name="connsiteX19" fmla="*/ 5283197 w 6178550"/>
              <a:gd name="connsiteY19" fmla="*/ 141333 h 1778000"/>
              <a:gd name="connsiteX20" fmla="*/ 4838697 w 6178550"/>
              <a:gd name="connsiteY20" fmla="*/ 465183 h 1778000"/>
              <a:gd name="connsiteX21" fmla="*/ 4394197 w 6178550"/>
              <a:gd name="connsiteY21" fmla="*/ 617583 h 1778000"/>
              <a:gd name="connsiteX22" fmla="*/ 3917947 w 6178550"/>
              <a:gd name="connsiteY22" fmla="*/ 662033 h 1778000"/>
              <a:gd name="connsiteX23" fmla="*/ 3454397 w 6178550"/>
              <a:gd name="connsiteY23" fmla="*/ 700133 h 1778000"/>
              <a:gd name="connsiteX24" fmla="*/ 2990847 w 6178550"/>
              <a:gd name="connsiteY24" fmla="*/ 642983 h 1778000"/>
              <a:gd name="connsiteX25" fmla="*/ 2635247 w 6178550"/>
              <a:gd name="connsiteY25" fmla="*/ 642983 h 1778000"/>
              <a:gd name="connsiteX26" fmla="*/ 2216147 w 6178550"/>
              <a:gd name="connsiteY26" fmla="*/ 592183 h 1778000"/>
              <a:gd name="connsiteX27" fmla="*/ 1739897 w 6178550"/>
              <a:gd name="connsiteY27" fmla="*/ 630283 h 1778000"/>
              <a:gd name="connsiteX28" fmla="*/ 1308097 w 6178550"/>
              <a:gd name="connsiteY28" fmla="*/ 738233 h 1778000"/>
              <a:gd name="connsiteX29" fmla="*/ 882647 w 6178550"/>
              <a:gd name="connsiteY29" fmla="*/ 1011283 h 1778000"/>
              <a:gd name="connsiteX30" fmla="*/ 450850 w 6178550"/>
              <a:gd name="connsiteY30" fmla="*/ 1371600 h 1778000"/>
              <a:gd name="connsiteX0" fmla="*/ 450850 w 6178550"/>
              <a:gd name="connsiteY0" fmla="*/ 1371600 h 1778000"/>
              <a:gd name="connsiteX1" fmla="*/ 0 w 6178550"/>
              <a:gd name="connsiteY1" fmla="*/ 1778000 h 1778000"/>
              <a:gd name="connsiteX2" fmla="*/ 450850 w 6178550"/>
              <a:gd name="connsiteY2" fmla="*/ 1758950 h 1778000"/>
              <a:gd name="connsiteX3" fmla="*/ 895350 w 6178550"/>
              <a:gd name="connsiteY3" fmla="*/ 1676400 h 1778000"/>
              <a:gd name="connsiteX4" fmla="*/ 1320800 w 6178550"/>
              <a:gd name="connsiteY4" fmla="*/ 1562100 h 1778000"/>
              <a:gd name="connsiteX5" fmla="*/ 1778000 w 6178550"/>
              <a:gd name="connsiteY5" fmla="*/ 1479550 h 1778000"/>
              <a:gd name="connsiteX6" fmla="*/ 2241550 w 6178550"/>
              <a:gd name="connsiteY6" fmla="*/ 1397000 h 1778000"/>
              <a:gd name="connsiteX7" fmla="*/ 2641600 w 6178550"/>
              <a:gd name="connsiteY7" fmla="*/ 1352550 h 1778000"/>
              <a:gd name="connsiteX8" fmla="*/ 3105150 w 6178550"/>
              <a:gd name="connsiteY8" fmla="*/ 1339850 h 1778000"/>
              <a:gd name="connsiteX9" fmla="*/ 3549650 w 6178550"/>
              <a:gd name="connsiteY9" fmla="*/ 1339850 h 1778000"/>
              <a:gd name="connsiteX10" fmla="*/ 3981450 w 6178550"/>
              <a:gd name="connsiteY10" fmla="*/ 1314450 h 1778000"/>
              <a:gd name="connsiteX11" fmla="*/ 4419600 w 6178550"/>
              <a:gd name="connsiteY11" fmla="*/ 1257300 h 1778000"/>
              <a:gd name="connsiteX12" fmla="*/ 4857750 w 6178550"/>
              <a:gd name="connsiteY12" fmla="*/ 1047750 h 1778000"/>
              <a:gd name="connsiteX13" fmla="*/ 5226050 w 6178550"/>
              <a:gd name="connsiteY13" fmla="*/ 812800 h 1778000"/>
              <a:gd name="connsiteX14" fmla="*/ 5556250 w 6178550"/>
              <a:gd name="connsiteY14" fmla="*/ 596900 h 1778000"/>
              <a:gd name="connsiteX15" fmla="*/ 5829300 w 6178550"/>
              <a:gd name="connsiteY15" fmla="*/ 438150 h 1778000"/>
              <a:gd name="connsiteX16" fmla="*/ 6172200 w 6178550"/>
              <a:gd name="connsiteY16" fmla="*/ 304800 h 1778000"/>
              <a:gd name="connsiteX17" fmla="*/ 6178550 w 6178550"/>
              <a:gd name="connsiteY17" fmla="*/ 0 h 1778000"/>
              <a:gd name="connsiteX18" fmla="*/ 5734047 w 6178550"/>
              <a:gd name="connsiteY18" fmla="*/ 71483 h 1778000"/>
              <a:gd name="connsiteX19" fmla="*/ 5283197 w 6178550"/>
              <a:gd name="connsiteY19" fmla="*/ 141333 h 1778000"/>
              <a:gd name="connsiteX20" fmla="*/ 4838697 w 6178550"/>
              <a:gd name="connsiteY20" fmla="*/ 465183 h 1778000"/>
              <a:gd name="connsiteX21" fmla="*/ 4394197 w 6178550"/>
              <a:gd name="connsiteY21" fmla="*/ 617583 h 1778000"/>
              <a:gd name="connsiteX22" fmla="*/ 3917947 w 6178550"/>
              <a:gd name="connsiteY22" fmla="*/ 662033 h 1778000"/>
              <a:gd name="connsiteX23" fmla="*/ 3454397 w 6178550"/>
              <a:gd name="connsiteY23" fmla="*/ 700133 h 1778000"/>
              <a:gd name="connsiteX24" fmla="*/ 2990847 w 6178550"/>
              <a:gd name="connsiteY24" fmla="*/ 642983 h 1778000"/>
              <a:gd name="connsiteX25" fmla="*/ 2635247 w 6178550"/>
              <a:gd name="connsiteY25" fmla="*/ 642983 h 1778000"/>
              <a:gd name="connsiteX26" fmla="*/ 2216147 w 6178550"/>
              <a:gd name="connsiteY26" fmla="*/ 592183 h 1778000"/>
              <a:gd name="connsiteX27" fmla="*/ 1739897 w 6178550"/>
              <a:gd name="connsiteY27" fmla="*/ 630283 h 1778000"/>
              <a:gd name="connsiteX28" fmla="*/ 1308097 w 6178550"/>
              <a:gd name="connsiteY28" fmla="*/ 738233 h 1778000"/>
              <a:gd name="connsiteX29" fmla="*/ 882647 w 6178550"/>
              <a:gd name="connsiteY29" fmla="*/ 1011283 h 1778000"/>
              <a:gd name="connsiteX30" fmla="*/ 450850 w 6178550"/>
              <a:gd name="connsiteY30" fmla="*/ 1371600 h 1778000"/>
              <a:gd name="connsiteX0" fmla="*/ 450850 w 6178550"/>
              <a:gd name="connsiteY0" fmla="*/ 1371600 h 1778000"/>
              <a:gd name="connsiteX1" fmla="*/ 0 w 6178550"/>
              <a:gd name="connsiteY1" fmla="*/ 1778000 h 1778000"/>
              <a:gd name="connsiteX2" fmla="*/ 450850 w 6178550"/>
              <a:gd name="connsiteY2" fmla="*/ 1758950 h 1778000"/>
              <a:gd name="connsiteX3" fmla="*/ 895350 w 6178550"/>
              <a:gd name="connsiteY3" fmla="*/ 1676400 h 1778000"/>
              <a:gd name="connsiteX4" fmla="*/ 1320800 w 6178550"/>
              <a:gd name="connsiteY4" fmla="*/ 1562100 h 1778000"/>
              <a:gd name="connsiteX5" fmla="*/ 1778000 w 6178550"/>
              <a:gd name="connsiteY5" fmla="*/ 1479550 h 1778000"/>
              <a:gd name="connsiteX6" fmla="*/ 2241550 w 6178550"/>
              <a:gd name="connsiteY6" fmla="*/ 1397000 h 1778000"/>
              <a:gd name="connsiteX7" fmla="*/ 2641600 w 6178550"/>
              <a:gd name="connsiteY7" fmla="*/ 1352550 h 1778000"/>
              <a:gd name="connsiteX8" fmla="*/ 3105150 w 6178550"/>
              <a:gd name="connsiteY8" fmla="*/ 1339850 h 1778000"/>
              <a:gd name="connsiteX9" fmla="*/ 3549650 w 6178550"/>
              <a:gd name="connsiteY9" fmla="*/ 1339850 h 1778000"/>
              <a:gd name="connsiteX10" fmla="*/ 3981450 w 6178550"/>
              <a:gd name="connsiteY10" fmla="*/ 1314450 h 1778000"/>
              <a:gd name="connsiteX11" fmla="*/ 4419600 w 6178550"/>
              <a:gd name="connsiteY11" fmla="*/ 1257300 h 1778000"/>
              <a:gd name="connsiteX12" fmla="*/ 4857750 w 6178550"/>
              <a:gd name="connsiteY12" fmla="*/ 1047750 h 1778000"/>
              <a:gd name="connsiteX13" fmla="*/ 5226050 w 6178550"/>
              <a:gd name="connsiteY13" fmla="*/ 812800 h 1778000"/>
              <a:gd name="connsiteX14" fmla="*/ 5556250 w 6178550"/>
              <a:gd name="connsiteY14" fmla="*/ 596900 h 1778000"/>
              <a:gd name="connsiteX15" fmla="*/ 5829300 w 6178550"/>
              <a:gd name="connsiteY15" fmla="*/ 438150 h 1778000"/>
              <a:gd name="connsiteX16" fmla="*/ 6172200 w 6178550"/>
              <a:gd name="connsiteY16" fmla="*/ 304800 h 1778000"/>
              <a:gd name="connsiteX17" fmla="*/ 6178550 w 6178550"/>
              <a:gd name="connsiteY17" fmla="*/ 0 h 1778000"/>
              <a:gd name="connsiteX18" fmla="*/ 5734047 w 6178550"/>
              <a:gd name="connsiteY18" fmla="*/ 71483 h 1778000"/>
              <a:gd name="connsiteX19" fmla="*/ 5283197 w 6178550"/>
              <a:gd name="connsiteY19" fmla="*/ 141333 h 1778000"/>
              <a:gd name="connsiteX20" fmla="*/ 4838697 w 6178550"/>
              <a:gd name="connsiteY20" fmla="*/ 465183 h 1778000"/>
              <a:gd name="connsiteX21" fmla="*/ 4394197 w 6178550"/>
              <a:gd name="connsiteY21" fmla="*/ 617583 h 1778000"/>
              <a:gd name="connsiteX22" fmla="*/ 3917947 w 6178550"/>
              <a:gd name="connsiteY22" fmla="*/ 662033 h 1778000"/>
              <a:gd name="connsiteX23" fmla="*/ 3454397 w 6178550"/>
              <a:gd name="connsiteY23" fmla="*/ 700133 h 1778000"/>
              <a:gd name="connsiteX24" fmla="*/ 2990847 w 6178550"/>
              <a:gd name="connsiteY24" fmla="*/ 642983 h 1778000"/>
              <a:gd name="connsiteX25" fmla="*/ 2635247 w 6178550"/>
              <a:gd name="connsiteY25" fmla="*/ 642983 h 1778000"/>
              <a:gd name="connsiteX26" fmla="*/ 2216147 w 6178550"/>
              <a:gd name="connsiteY26" fmla="*/ 592183 h 1778000"/>
              <a:gd name="connsiteX27" fmla="*/ 1739897 w 6178550"/>
              <a:gd name="connsiteY27" fmla="*/ 630283 h 1778000"/>
              <a:gd name="connsiteX28" fmla="*/ 1308097 w 6178550"/>
              <a:gd name="connsiteY28" fmla="*/ 738233 h 1778000"/>
              <a:gd name="connsiteX29" fmla="*/ 882647 w 6178550"/>
              <a:gd name="connsiteY29" fmla="*/ 1011283 h 1778000"/>
              <a:gd name="connsiteX30" fmla="*/ 450850 w 6178550"/>
              <a:gd name="connsiteY30" fmla="*/ 1371600 h 1778000"/>
              <a:gd name="connsiteX0" fmla="*/ 450850 w 6178550"/>
              <a:gd name="connsiteY0" fmla="*/ 1371600 h 1778000"/>
              <a:gd name="connsiteX1" fmla="*/ 0 w 6178550"/>
              <a:gd name="connsiteY1" fmla="*/ 1778000 h 1778000"/>
              <a:gd name="connsiteX2" fmla="*/ 450850 w 6178550"/>
              <a:gd name="connsiteY2" fmla="*/ 1758950 h 1778000"/>
              <a:gd name="connsiteX3" fmla="*/ 895350 w 6178550"/>
              <a:gd name="connsiteY3" fmla="*/ 1676400 h 1778000"/>
              <a:gd name="connsiteX4" fmla="*/ 1320800 w 6178550"/>
              <a:gd name="connsiteY4" fmla="*/ 1562100 h 1778000"/>
              <a:gd name="connsiteX5" fmla="*/ 1778000 w 6178550"/>
              <a:gd name="connsiteY5" fmla="*/ 1479550 h 1778000"/>
              <a:gd name="connsiteX6" fmla="*/ 2241550 w 6178550"/>
              <a:gd name="connsiteY6" fmla="*/ 1397000 h 1778000"/>
              <a:gd name="connsiteX7" fmla="*/ 2641600 w 6178550"/>
              <a:gd name="connsiteY7" fmla="*/ 1352550 h 1778000"/>
              <a:gd name="connsiteX8" fmla="*/ 3105150 w 6178550"/>
              <a:gd name="connsiteY8" fmla="*/ 1339850 h 1778000"/>
              <a:gd name="connsiteX9" fmla="*/ 3549650 w 6178550"/>
              <a:gd name="connsiteY9" fmla="*/ 1339850 h 1778000"/>
              <a:gd name="connsiteX10" fmla="*/ 3981450 w 6178550"/>
              <a:gd name="connsiteY10" fmla="*/ 1314450 h 1778000"/>
              <a:gd name="connsiteX11" fmla="*/ 4419600 w 6178550"/>
              <a:gd name="connsiteY11" fmla="*/ 1257300 h 1778000"/>
              <a:gd name="connsiteX12" fmla="*/ 4857750 w 6178550"/>
              <a:gd name="connsiteY12" fmla="*/ 1047750 h 1778000"/>
              <a:gd name="connsiteX13" fmla="*/ 5226050 w 6178550"/>
              <a:gd name="connsiteY13" fmla="*/ 812800 h 1778000"/>
              <a:gd name="connsiteX14" fmla="*/ 5556250 w 6178550"/>
              <a:gd name="connsiteY14" fmla="*/ 596900 h 1778000"/>
              <a:gd name="connsiteX15" fmla="*/ 5829300 w 6178550"/>
              <a:gd name="connsiteY15" fmla="*/ 438150 h 1778000"/>
              <a:gd name="connsiteX16" fmla="*/ 6172200 w 6178550"/>
              <a:gd name="connsiteY16" fmla="*/ 304800 h 1778000"/>
              <a:gd name="connsiteX17" fmla="*/ 6178550 w 6178550"/>
              <a:gd name="connsiteY17" fmla="*/ 0 h 1778000"/>
              <a:gd name="connsiteX18" fmla="*/ 5734047 w 6178550"/>
              <a:gd name="connsiteY18" fmla="*/ 71483 h 1778000"/>
              <a:gd name="connsiteX19" fmla="*/ 5283197 w 6178550"/>
              <a:gd name="connsiteY19" fmla="*/ 141333 h 1778000"/>
              <a:gd name="connsiteX20" fmla="*/ 4838697 w 6178550"/>
              <a:gd name="connsiteY20" fmla="*/ 465183 h 1778000"/>
              <a:gd name="connsiteX21" fmla="*/ 4394197 w 6178550"/>
              <a:gd name="connsiteY21" fmla="*/ 617583 h 1778000"/>
              <a:gd name="connsiteX22" fmla="*/ 3917947 w 6178550"/>
              <a:gd name="connsiteY22" fmla="*/ 662033 h 1778000"/>
              <a:gd name="connsiteX23" fmla="*/ 3454397 w 6178550"/>
              <a:gd name="connsiteY23" fmla="*/ 700133 h 1778000"/>
              <a:gd name="connsiteX24" fmla="*/ 2990847 w 6178550"/>
              <a:gd name="connsiteY24" fmla="*/ 642983 h 1778000"/>
              <a:gd name="connsiteX25" fmla="*/ 2635247 w 6178550"/>
              <a:gd name="connsiteY25" fmla="*/ 642983 h 1778000"/>
              <a:gd name="connsiteX26" fmla="*/ 2216147 w 6178550"/>
              <a:gd name="connsiteY26" fmla="*/ 592183 h 1778000"/>
              <a:gd name="connsiteX27" fmla="*/ 1739897 w 6178550"/>
              <a:gd name="connsiteY27" fmla="*/ 630283 h 1778000"/>
              <a:gd name="connsiteX28" fmla="*/ 1308097 w 6178550"/>
              <a:gd name="connsiteY28" fmla="*/ 738233 h 1778000"/>
              <a:gd name="connsiteX29" fmla="*/ 882647 w 6178550"/>
              <a:gd name="connsiteY29" fmla="*/ 1011283 h 1778000"/>
              <a:gd name="connsiteX30" fmla="*/ 450850 w 6178550"/>
              <a:gd name="connsiteY30" fmla="*/ 1371600 h 1778000"/>
              <a:gd name="connsiteX0" fmla="*/ 450850 w 6178550"/>
              <a:gd name="connsiteY0" fmla="*/ 1371600 h 1778000"/>
              <a:gd name="connsiteX1" fmla="*/ 0 w 6178550"/>
              <a:gd name="connsiteY1" fmla="*/ 1778000 h 1778000"/>
              <a:gd name="connsiteX2" fmla="*/ 450850 w 6178550"/>
              <a:gd name="connsiteY2" fmla="*/ 1758950 h 1778000"/>
              <a:gd name="connsiteX3" fmla="*/ 895350 w 6178550"/>
              <a:gd name="connsiteY3" fmla="*/ 1676400 h 1778000"/>
              <a:gd name="connsiteX4" fmla="*/ 1320800 w 6178550"/>
              <a:gd name="connsiteY4" fmla="*/ 1562100 h 1778000"/>
              <a:gd name="connsiteX5" fmla="*/ 1778000 w 6178550"/>
              <a:gd name="connsiteY5" fmla="*/ 1479550 h 1778000"/>
              <a:gd name="connsiteX6" fmla="*/ 2241550 w 6178550"/>
              <a:gd name="connsiteY6" fmla="*/ 1397000 h 1778000"/>
              <a:gd name="connsiteX7" fmla="*/ 2641600 w 6178550"/>
              <a:gd name="connsiteY7" fmla="*/ 1352550 h 1778000"/>
              <a:gd name="connsiteX8" fmla="*/ 3105150 w 6178550"/>
              <a:gd name="connsiteY8" fmla="*/ 1339850 h 1778000"/>
              <a:gd name="connsiteX9" fmla="*/ 3549650 w 6178550"/>
              <a:gd name="connsiteY9" fmla="*/ 1339850 h 1778000"/>
              <a:gd name="connsiteX10" fmla="*/ 3981450 w 6178550"/>
              <a:gd name="connsiteY10" fmla="*/ 1314450 h 1778000"/>
              <a:gd name="connsiteX11" fmla="*/ 4419600 w 6178550"/>
              <a:gd name="connsiteY11" fmla="*/ 1257300 h 1778000"/>
              <a:gd name="connsiteX12" fmla="*/ 4857750 w 6178550"/>
              <a:gd name="connsiteY12" fmla="*/ 1047750 h 1778000"/>
              <a:gd name="connsiteX13" fmla="*/ 5226050 w 6178550"/>
              <a:gd name="connsiteY13" fmla="*/ 812800 h 1778000"/>
              <a:gd name="connsiteX14" fmla="*/ 5556250 w 6178550"/>
              <a:gd name="connsiteY14" fmla="*/ 596900 h 1778000"/>
              <a:gd name="connsiteX15" fmla="*/ 5829300 w 6178550"/>
              <a:gd name="connsiteY15" fmla="*/ 438150 h 1778000"/>
              <a:gd name="connsiteX16" fmla="*/ 6172200 w 6178550"/>
              <a:gd name="connsiteY16" fmla="*/ 304800 h 1778000"/>
              <a:gd name="connsiteX17" fmla="*/ 6178550 w 6178550"/>
              <a:gd name="connsiteY17" fmla="*/ 0 h 1778000"/>
              <a:gd name="connsiteX18" fmla="*/ 5734047 w 6178550"/>
              <a:gd name="connsiteY18" fmla="*/ 71483 h 1778000"/>
              <a:gd name="connsiteX19" fmla="*/ 5283197 w 6178550"/>
              <a:gd name="connsiteY19" fmla="*/ 141333 h 1778000"/>
              <a:gd name="connsiteX20" fmla="*/ 4838697 w 6178550"/>
              <a:gd name="connsiteY20" fmla="*/ 465183 h 1778000"/>
              <a:gd name="connsiteX21" fmla="*/ 4394197 w 6178550"/>
              <a:gd name="connsiteY21" fmla="*/ 617583 h 1778000"/>
              <a:gd name="connsiteX22" fmla="*/ 3917947 w 6178550"/>
              <a:gd name="connsiteY22" fmla="*/ 662033 h 1778000"/>
              <a:gd name="connsiteX23" fmla="*/ 3454397 w 6178550"/>
              <a:gd name="connsiteY23" fmla="*/ 700133 h 1778000"/>
              <a:gd name="connsiteX24" fmla="*/ 2990847 w 6178550"/>
              <a:gd name="connsiteY24" fmla="*/ 642983 h 1778000"/>
              <a:gd name="connsiteX25" fmla="*/ 2635247 w 6178550"/>
              <a:gd name="connsiteY25" fmla="*/ 642983 h 1778000"/>
              <a:gd name="connsiteX26" fmla="*/ 2216147 w 6178550"/>
              <a:gd name="connsiteY26" fmla="*/ 592183 h 1778000"/>
              <a:gd name="connsiteX27" fmla="*/ 1739897 w 6178550"/>
              <a:gd name="connsiteY27" fmla="*/ 630283 h 1778000"/>
              <a:gd name="connsiteX28" fmla="*/ 1308097 w 6178550"/>
              <a:gd name="connsiteY28" fmla="*/ 738233 h 1778000"/>
              <a:gd name="connsiteX29" fmla="*/ 882647 w 6178550"/>
              <a:gd name="connsiteY29" fmla="*/ 1011283 h 1778000"/>
              <a:gd name="connsiteX30" fmla="*/ 450850 w 6178550"/>
              <a:gd name="connsiteY30" fmla="*/ 1371600 h 1778000"/>
              <a:gd name="connsiteX0" fmla="*/ 450850 w 6178550"/>
              <a:gd name="connsiteY0" fmla="*/ 1371600 h 1778000"/>
              <a:gd name="connsiteX1" fmla="*/ 0 w 6178550"/>
              <a:gd name="connsiteY1" fmla="*/ 1778000 h 1778000"/>
              <a:gd name="connsiteX2" fmla="*/ 450850 w 6178550"/>
              <a:gd name="connsiteY2" fmla="*/ 1758950 h 1778000"/>
              <a:gd name="connsiteX3" fmla="*/ 895350 w 6178550"/>
              <a:gd name="connsiteY3" fmla="*/ 1676400 h 1778000"/>
              <a:gd name="connsiteX4" fmla="*/ 1320800 w 6178550"/>
              <a:gd name="connsiteY4" fmla="*/ 1562100 h 1778000"/>
              <a:gd name="connsiteX5" fmla="*/ 1778000 w 6178550"/>
              <a:gd name="connsiteY5" fmla="*/ 1479550 h 1778000"/>
              <a:gd name="connsiteX6" fmla="*/ 2241550 w 6178550"/>
              <a:gd name="connsiteY6" fmla="*/ 1397000 h 1778000"/>
              <a:gd name="connsiteX7" fmla="*/ 2641600 w 6178550"/>
              <a:gd name="connsiteY7" fmla="*/ 1352550 h 1778000"/>
              <a:gd name="connsiteX8" fmla="*/ 3105150 w 6178550"/>
              <a:gd name="connsiteY8" fmla="*/ 1339850 h 1778000"/>
              <a:gd name="connsiteX9" fmla="*/ 3549650 w 6178550"/>
              <a:gd name="connsiteY9" fmla="*/ 1339850 h 1778000"/>
              <a:gd name="connsiteX10" fmla="*/ 3981450 w 6178550"/>
              <a:gd name="connsiteY10" fmla="*/ 1314450 h 1778000"/>
              <a:gd name="connsiteX11" fmla="*/ 4419600 w 6178550"/>
              <a:gd name="connsiteY11" fmla="*/ 1257300 h 1778000"/>
              <a:gd name="connsiteX12" fmla="*/ 4857750 w 6178550"/>
              <a:gd name="connsiteY12" fmla="*/ 1047750 h 1778000"/>
              <a:gd name="connsiteX13" fmla="*/ 5226050 w 6178550"/>
              <a:gd name="connsiteY13" fmla="*/ 812800 h 1778000"/>
              <a:gd name="connsiteX14" fmla="*/ 5556250 w 6178550"/>
              <a:gd name="connsiteY14" fmla="*/ 596900 h 1778000"/>
              <a:gd name="connsiteX15" fmla="*/ 5829300 w 6178550"/>
              <a:gd name="connsiteY15" fmla="*/ 438150 h 1778000"/>
              <a:gd name="connsiteX16" fmla="*/ 6172200 w 6178550"/>
              <a:gd name="connsiteY16" fmla="*/ 304800 h 1778000"/>
              <a:gd name="connsiteX17" fmla="*/ 6178550 w 6178550"/>
              <a:gd name="connsiteY17" fmla="*/ 0 h 1778000"/>
              <a:gd name="connsiteX18" fmla="*/ 5734047 w 6178550"/>
              <a:gd name="connsiteY18" fmla="*/ 71483 h 1778000"/>
              <a:gd name="connsiteX19" fmla="*/ 5283197 w 6178550"/>
              <a:gd name="connsiteY19" fmla="*/ 141333 h 1778000"/>
              <a:gd name="connsiteX20" fmla="*/ 4838697 w 6178550"/>
              <a:gd name="connsiteY20" fmla="*/ 465183 h 1778000"/>
              <a:gd name="connsiteX21" fmla="*/ 4394197 w 6178550"/>
              <a:gd name="connsiteY21" fmla="*/ 617583 h 1778000"/>
              <a:gd name="connsiteX22" fmla="*/ 3917947 w 6178550"/>
              <a:gd name="connsiteY22" fmla="*/ 662033 h 1778000"/>
              <a:gd name="connsiteX23" fmla="*/ 3454397 w 6178550"/>
              <a:gd name="connsiteY23" fmla="*/ 700133 h 1778000"/>
              <a:gd name="connsiteX24" fmla="*/ 2990847 w 6178550"/>
              <a:gd name="connsiteY24" fmla="*/ 642983 h 1778000"/>
              <a:gd name="connsiteX25" fmla="*/ 2635247 w 6178550"/>
              <a:gd name="connsiteY25" fmla="*/ 642983 h 1778000"/>
              <a:gd name="connsiteX26" fmla="*/ 2216147 w 6178550"/>
              <a:gd name="connsiteY26" fmla="*/ 592183 h 1778000"/>
              <a:gd name="connsiteX27" fmla="*/ 1739897 w 6178550"/>
              <a:gd name="connsiteY27" fmla="*/ 630283 h 1778000"/>
              <a:gd name="connsiteX28" fmla="*/ 1308097 w 6178550"/>
              <a:gd name="connsiteY28" fmla="*/ 738233 h 1778000"/>
              <a:gd name="connsiteX29" fmla="*/ 882647 w 6178550"/>
              <a:gd name="connsiteY29" fmla="*/ 1011283 h 1778000"/>
              <a:gd name="connsiteX30" fmla="*/ 450850 w 6178550"/>
              <a:gd name="connsiteY30" fmla="*/ 1371600 h 1778000"/>
              <a:gd name="connsiteX0" fmla="*/ 450850 w 6178550"/>
              <a:gd name="connsiteY0" fmla="*/ 1371600 h 1778000"/>
              <a:gd name="connsiteX1" fmla="*/ 0 w 6178550"/>
              <a:gd name="connsiteY1" fmla="*/ 1778000 h 1778000"/>
              <a:gd name="connsiteX2" fmla="*/ 450850 w 6178550"/>
              <a:gd name="connsiteY2" fmla="*/ 1758950 h 1778000"/>
              <a:gd name="connsiteX3" fmla="*/ 895350 w 6178550"/>
              <a:gd name="connsiteY3" fmla="*/ 1676400 h 1778000"/>
              <a:gd name="connsiteX4" fmla="*/ 1320800 w 6178550"/>
              <a:gd name="connsiteY4" fmla="*/ 1562100 h 1778000"/>
              <a:gd name="connsiteX5" fmla="*/ 1778000 w 6178550"/>
              <a:gd name="connsiteY5" fmla="*/ 1479550 h 1778000"/>
              <a:gd name="connsiteX6" fmla="*/ 2241550 w 6178550"/>
              <a:gd name="connsiteY6" fmla="*/ 1397000 h 1778000"/>
              <a:gd name="connsiteX7" fmla="*/ 2641600 w 6178550"/>
              <a:gd name="connsiteY7" fmla="*/ 1352550 h 1778000"/>
              <a:gd name="connsiteX8" fmla="*/ 3105150 w 6178550"/>
              <a:gd name="connsiteY8" fmla="*/ 1339850 h 1778000"/>
              <a:gd name="connsiteX9" fmla="*/ 3549650 w 6178550"/>
              <a:gd name="connsiteY9" fmla="*/ 1339850 h 1778000"/>
              <a:gd name="connsiteX10" fmla="*/ 3981450 w 6178550"/>
              <a:gd name="connsiteY10" fmla="*/ 1314450 h 1778000"/>
              <a:gd name="connsiteX11" fmla="*/ 4419600 w 6178550"/>
              <a:gd name="connsiteY11" fmla="*/ 1257300 h 1778000"/>
              <a:gd name="connsiteX12" fmla="*/ 4857750 w 6178550"/>
              <a:gd name="connsiteY12" fmla="*/ 1047750 h 1778000"/>
              <a:gd name="connsiteX13" fmla="*/ 5226050 w 6178550"/>
              <a:gd name="connsiteY13" fmla="*/ 812800 h 1778000"/>
              <a:gd name="connsiteX14" fmla="*/ 5556250 w 6178550"/>
              <a:gd name="connsiteY14" fmla="*/ 596900 h 1778000"/>
              <a:gd name="connsiteX15" fmla="*/ 5829300 w 6178550"/>
              <a:gd name="connsiteY15" fmla="*/ 438150 h 1778000"/>
              <a:gd name="connsiteX16" fmla="*/ 6172200 w 6178550"/>
              <a:gd name="connsiteY16" fmla="*/ 304800 h 1778000"/>
              <a:gd name="connsiteX17" fmla="*/ 6178550 w 6178550"/>
              <a:gd name="connsiteY17" fmla="*/ 0 h 1778000"/>
              <a:gd name="connsiteX18" fmla="*/ 5734047 w 6178550"/>
              <a:gd name="connsiteY18" fmla="*/ 71483 h 1778000"/>
              <a:gd name="connsiteX19" fmla="*/ 5283197 w 6178550"/>
              <a:gd name="connsiteY19" fmla="*/ 141333 h 1778000"/>
              <a:gd name="connsiteX20" fmla="*/ 4838697 w 6178550"/>
              <a:gd name="connsiteY20" fmla="*/ 465183 h 1778000"/>
              <a:gd name="connsiteX21" fmla="*/ 4394197 w 6178550"/>
              <a:gd name="connsiteY21" fmla="*/ 617583 h 1778000"/>
              <a:gd name="connsiteX22" fmla="*/ 3917947 w 6178550"/>
              <a:gd name="connsiteY22" fmla="*/ 662033 h 1778000"/>
              <a:gd name="connsiteX23" fmla="*/ 3454397 w 6178550"/>
              <a:gd name="connsiteY23" fmla="*/ 700133 h 1778000"/>
              <a:gd name="connsiteX24" fmla="*/ 2990847 w 6178550"/>
              <a:gd name="connsiteY24" fmla="*/ 642983 h 1778000"/>
              <a:gd name="connsiteX25" fmla="*/ 2635247 w 6178550"/>
              <a:gd name="connsiteY25" fmla="*/ 642983 h 1778000"/>
              <a:gd name="connsiteX26" fmla="*/ 2216147 w 6178550"/>
              <a:gd name="connsiteY26" fmla="*/ 592183 h 1778000"/>
              <a:gd name="connsiteX27" fmla="*/ 1739897 w 6178550"/>
              <a:gd name="connsiteY27" fmla="*/ 630283 h 1778000"/>
              <a:gd name="connsiteX28" fmla="*/ 1308097 w 6178550"/>
              <a:gd name="connsiteY28" fmla="*/ 738233 h 1778000"/>
              <a:gd name="connsiteX29" fmla="*/ 882647 w 6178550"/>
              <a:gd name="connsiteY29" fmla="*/ 1011283 h 1778000"/>
              <a:gd name="connsiteX30" fmla="*/ 450850 w 6178550"/>
              <a:gd name="connsiteY30" fmla="*/ 1371600 h 1778000"/>
              <a:gd name="connsiteX0" fmla="*/ 450850 w 6178550"/>
              <a:gd name="connsiteY0" fmla="*/ 1371600 h 1778000"/>
              <a:gd name="connsiteX1" fmla="*/ 0 w 6178550"/>
              <a:gd name="connsiteY1" fmla="*/ 1778000 h 1778000"/>
              <a:gd name="connsiteX2" fmla="*/ 450850 w 6178550"/>
              <a:gd name="connsiteY2" fmla="*/ 1758950 h 1778000"/>
              <a:gd name="connsiteX3" fmla="*/ 895350 w 6178550"/>
              <a:gd name="connsiteY3" fmla="*/ 1676400 h 1778000"/>
              <a:gd name="connsiteX4" fmla="*/ 1320800 w 6178550"/>
              <a:gd name="connsiteY4" fmla="*/ 1562100 h 1778000"/>
              <a:gd name="connsiteX5" fmla="*/ 1778000 w 6178550"/>
              <a:gd name="connsiteY5" fmla="*/ 1479550 h 1778000"/>
              <a:gd name="connsiteX6" fmla="*/ 2241550 w 6178550"/>
              <a:gd name="connsiteY6" fmla="*/ 1397000 h 1778000"/>
              <a:gd name="connsiteX7" fmla="*/ 2641600 w 6178550"/>
              <a:gd name="connsiteY7" fmla="*/ 1352550 h 1778000"/>
              <a:gd name="connsiteX8" fmla="*/ 3105150 w 6178550"/>
              <a:gd name="connsiteY8" fmla="*/ 1339850 h 1778000"/>
              <a:gd name="connsiteX9" fmla="*/ 3549650 w 6178550"/>
              <a:gd name="connsiteY9" fmla="*/ 1339850 h 1778000"/>
              <a:gd name="connsiteX10" fmla="*/ 3981450 w 6178550"/>
              <a:gd name="connsiteY10" fmla="*/ 1314450 h 1778000"/>
              <a:gd name="connsiteX11" fmla="*/ 4419600 w 6178550"/>
              <a:gd name="connsiteY11" fmla="*/ 1257300 h 1778000"/>
              <a:gd name="connsiteX12" fmla="*/ 4857750 w 6178550"/>
              <a:gd name="connsiteY12" fmla="*/ 1047750 h 1778000"/>
              <a:gd name="connsiteX13" fmla="*/ 5226050 w 6178550"/>
              <a:gd name="connsiteY13" fmla="*/ 812800 h 1778000"/>
              <a:gd name="connsiteX14" fmla="*/ 5556250 w 6178550"/>
              <a:gd name="connsiteY14" fmla="*/ 596900 h 1778000"/>
              <a:gd name="connsiteX15" fmla="*/ 5829300 w 6178550"/>
              <a:gd name="connsiteY15" fmla="*/ 438150 h 1778000"/>
              <a:gd name="connsiteX16" fmla="*/ 6172200 w 6178550"/>
              <a:gd name="connsiteY16" fmla="*/ 304800 h 1778000"/>
              <a:gd name="connsiteX17" fmla="*/ 6178550 w 6178550"/>
              <a:gd name="connsiteY17" fmla="*/ 0 h 1778000"/>
              <a:gd name="connsiteX18" fmla="*/ 5734047 w 6178550"/>
              <a:gd name="connsiteY18" fmla="*/ 71483 h 1778000"/>
              <a:gd name="connsiteX19" fmla="*/ 5283197 w 6178550"/>
              <a:gd name="connsiteY19" fmla="*/ 141333 h 1778000"/>
              <a:gd name="connsiteX20" fmla="*/ 4838697 w 6178550"/>
              <a:gd name="connsiteY20" fmla="*/ 465183 h 1778000"/>
              <a:gd name="connsiteX21" fmla="*/ 4394197 w 6178550"/>
              <a:gd name="connsiteY21" fmla="*/ 617583 h 1778000"/>
              <a:gd name="connsiteX22" fmla="*/ 3917947 w 6178550"/>
              <a:gd name="connsiteY22" fmla="*/ 662033 h 1778000"/>
              <a:gd name="connsiteX23" fmla="*/ 3454397 w 6178550"/>
              <a:gd name="connsiteY23" fmla="*/ 700133 h 1778000"/>
              <a:gd name="connsiteX24" fmla="*/ 2990847 w 6178550"/>
              <a:gd name="connsiteY24" fmla="*/ 642983 h 1778000"/>
              <a:gd name="connsiteX25" fmla="*/ 2635247 w 6178550"/>
              <a:gd name="connsiteY25" fmla="*/ 642983 h 1778000"/>
              <a:gd name="connsiteX26" fmla="*/ 2216147 w 6178550"/>
              <a:gd name="connsiteY26" fmla="*/ 592183 h 1778000"/>
              <a:gd name="connsiteX27" fmla="*/ 1739897 w 6178550"/>
              <a:gd name="connsiteY27" fmla="*/ 630283 h 1778000"/>
              <a:gd name="connsiteX28" fmla="*/ 1308097 w 6178550"/>
              <a:gd name="connsiteY28" fmla="*/ 738233 h 1778000"/>
              <a:gd name="connsiteX29" fmla="*/ 882647 w 6178550"/>
              <a:gd name="connsiteY29" fmla="*/ 1011283 h 1778000"/>
              <a:gd name="connsiteX30" fmla="*/ 450850 w 6178550"/>
              <a:gd name="connsiteY30" fmla="*/ 1371600 h 1778000"/>
              <a:gd name="connsiteX0" fmla="*/ 450850 w 6178550"/>
              <a:gd name="connsiteY0" fmla="*/ 1371600 h 1778000"/>
              <a:gd name="connsiteX1" fmla="*/ 0 w 6178550"/>
              <a:gd name="connsiteY1" fmla="*/ 1778000 h 1778000"/>
              <a:gd name="connsiteX2" fmla="*/ 450850 w 6178550"/>
              <a:gd name="connsiteY2" fmla="*/ 1758950 h 1778000"/>
              <a:gd name="connsiteX3" fmla="*/ 895350 w 6178550"/>
              <a:gd name="connsiteY3" fmla="*/ 1676400 h 1778000"/>
              <a:gd name="connsiteX4" fmla="*/ 1320800 w 6178550"/>
              <a:gd name="connsiteY4" fmla="*/ 1562100 h 1778000"/>
              <a:gd name="connsiteX5" fmla="*/ 1778000 w 6178550"/>
              <a:gd name="connsiteY5" fmla="*/ 1479550 h 1778000"/>
              <a:gd name="connsiteX6" fmla="*/ 2241550 w 6178550"/>
              <a:gd name="connsiteY6" fmla="*/ 1397000 h 1778000"/>
              <a:gd name="connsiteX7" fmla="*/ 2641600 w 6178550"/>
              <a:gd name="connsiteY7" fmla="*/ 1352550 h 1778000"/>
              <a:gd name="connsiteX8" fmla="*/ 3105150 w 6178550"/>
              <a:gd name="connsiteY8" fmla="*/ 1339850 h 1778000"/>
              <a:gd name="connsiteX9" fmla="*/ 3549650 w 6178550"/>
              <a:gd name="connsiteY9" fmla="*/ 1339850 h 1778000"/>
              <a:gd name="connsiteX10" fmla="*/ 3981450 w 6178550"/>
              <a:gd name="connsiteY10" fmla="*/ 1314450 h 1778000"/>
              <a:gd name="connsiteX11" fmla="*/ 4419600 w 6178550"/>
              <a:gd name="connsiteY11" fmla="*/ 1257300 h 1778000"/>
              <a:gd name="connsiteX12" fmla="*/ 4857750 w 6178550"/>
              <a:gd name="connsiteY12" fmla="*/ 1047750 h 1778000"/>
              <a:gd name="connsiteX13" fmla="*/ 5226050 w 6178550"/>
              <a:gd name="connsiteY13" fmla="*/ 812800 h 1778000"/>
              <a:gd name="connsiteX14" fmla="*/ 5556250 w 6178550"/>
              <a:gd name="connsiteY14" fmla="*/ 596900 h 1778000"/>
              <a:gd name="connsiteX15" fmla="*/ 5829300 w 6178550"/>
              <a:gd name="connsiteY15" fmla="*/ 438150 h 1778000"/>
              <a:gd name="connsiteX16" fmla="*/ 6172200 w 6178550"/>
              <a:gd name="connsiteY16" fmla="*/ 304800 h 1778000"/>
              <a:gd name="connsiteX17" fmla="*/ 6178550 w 6178550"/>
              <a:gd name="connsiteY17" fmla="*/ 0 h 1778000"/>
              <a:gd name="connsiteX18" fmla="*/ 5734047 w 6178550"/>
              <a:gd name="connsiteY18" fmla="*/ 71483 h 1778000"/>
              <a:gd name="connsiteX19" fmla="*/ 5283197 w 6178550"/>
              <a:gd name="connsiteY19" fmla="*/ 141333 h 1778000"/>
              <a:gd name="connsiteX20" fmla="*/ 4838697 w 6178550"/>
              <a:gd name="connsiteY20" fmla="*/ 465183 h 1778000"/>
              <a:gd name="connsiteX21" fmla="*/ 4394197 w 6178550"/>
              <a:gd name="connsiteY21" fmla="*/ 617583 h 1778000"/>
              <a:gd name="connsiteX22" fmla="*/ 3917947 w 6178550"/>
              <a:gd name="connsiteY22" fmla="*/ 662033 h 1778000"/>
              <a:gd name="connsiteX23" fmla="*/ 3454397 w 6178550"/>
              <a:gd name="connsiteY23" fmla="*/ 700133 h 1778000"/>
              <a:gd name="connsiteX24" fmla="*/ 2990847 w 6178550"/>
              <a:gd name="connsiteY24" fmla="*/ 642983 h 1778000"/>
              <a:gd name="connsiteX25" fmla="*/ 2635247 w 6178550"/>
              <a:gd name="connsiteY25" fmla="*/ 642983 h 1778000"/>
              <a:gd name="connsiteX26" fmla="*/ 2216147 w 6178550"/>
              <a:gd name="connsiteY26" fmla="*/ 592183 h 1778000"/>
              <a:gd name="connsiteX27" fmla="*/ 1739897 w 6178550"/>
              <a:gd name="connsiteY27" fmla="*/ 630283 h 1778000"/>
              <a:gd name="connsiteX28" fmla="*/ 1308097 w 6178550"/>
              <a:gd name="connsiteY28" fmla="*/ 738233 h 1778000"/>
              <a:gd name="connsiteX29" fmla="*/ 882647 w 6178550"/>
              <a:gd name="connsiteY29" fmla="*/ 1011283 h 1778000"/>
              <a:gd name="connsiteX30" fmla="*/ 450850 w 6178550"/>
              <a:gd name="connsiteY30" fmla="*/ 1371600 h 1778000"/>
              <a:gd name="connsiteX0" fmla="*/ 450850 w 6179344"/>
              <a:gd name="connsiteY0" fmla="*/ 1371600 h 1778000"/>
              <a:gd name="connsiteX1" fmla="*/ 0 w 6179344"/>
              <a:gd name="connsiteY1" fmla="*/ 1778000 h 1778000"/>
              <a:gd name="connsiteX2" fmla="*/ 450850 w 6179344"/>
              <a:gd name="connsiteY2" fmla="*/ 1758950 h 1778000"/>
              <a:gd name="connsiteX3" fmla="*/ 895350 w 6179344"/>
              <a:gd name="connsiteY3" fmla="*/ 1676400 h 1778000"/>
              <a:gd name="connsiteX4" fmla="*/ 1320800 w 6179344"/>
              <a:gd name="connsiteY4" fmla="*/ 1562100 h 1778000"/>
              <a:gd name="connsiteX5" fmla="*/ 1778000 w 6179344"/>
              <a:gd name="connsiteY5" fmla="*/ 1479550 h 1778000"/>
              <a:gd name="connsiteX6" fmla="*/ 2241550 w 6179344"/>
              <a:gd name="connsiteY6" fmla="*/ 1397000 h 1778000"/>
              <a:gd name="connsiteX7" fmla="*/ 2641600 w 6179344"/>
              <a:gd name="connsiteY7" fmla="*/ 1352550 h 1778000"/>
              <a:gd name="connsiteX8" fmla="*/ 3105150 w 6179344"/>
              <a:gd name="connsiteY8" fmla="*/ 1339850 h 1778000"/>
              <a:gd name="connsiteX9" fmla="*/ 3549650 w 6179344"/>
              <a:gd name="connsiteY9" fmla="*/ 1339850 h 1778000"/>
              <a:gd name="connsiteX10" fmla="*/ 3981450 w 6179344"/>
              <a:gd name="connsiteY10" fmla="*/ 1314450 h 1778000"/>
              <a:gd name="connsiteX11" fmla="*/ 4419600 w 6179344"/>
              <a:gd name="connsiteY11" fmla="*/ 1257300 h 1778000"/>
              <a:gd name="connsiteX12" fmla="*/ 4857750 w 6179344"/>
              <a:gd name="connsiteY12" fmla="*/ 1047750 h 1778000"/>
              <a:gd name="connsiteX13" fmla="*/ 5226050 w 6179344"/>
              <a:gd name="connsiteY13" fmla="*/ 812800 h 1778000"/>
              <a:gd name="connsiteX14" fmla="*/ 5556250 w 6179344"/>
              <a:gd name="connsiteY14" fmla="*/ 596900 h 1778000"/>
              <a:gd name="connsiteX15" fmla="*/ 5829300 w 6179344"/>
              <a:gd name="connsiteY15" fmla="*/ 438150 h 1778000"/>
              <a:gd name="connsiteX16" fmla="*/ 6179344 w 6179344"/>
              <a:gd name="connsiteY16" fmla="*/ 302419 h 1778000"/>
              <a:gd name="connsiteX17" fmla="*/ 6178550 w 6179344"/>
              <a:gd name="connsiteY17" fmla="*/ 0 h 1778000"/>
              <a:gd name="connsiteX18" fmla="*/ 5734047 w 6179344"/>
              <a:gd name="connsiteY18" fmla="*/ 71483 h 1778000"/>
              <a:gd name="connsiteX19" fmla="*/ 5283197 w 6179344"/>
              <a:gd name="connsiteY19" fmla="*/ 141333 h 1778000"/>
              <a:gd name="connsiteX20" fmla="*/ 4838697 w 6179344"/>
              <a:gd name="connsiteY20" fmla="*/ 465183 h 1778000"/>
              <a:gd name="connsiteX21" fmla="*/ 4394197 w 6179344"/>
              <a:gd name="connsiteY21" fmla="*/ 617583 h 1778000"/>
              <a:gd name="connsiteX22" fmla="*/ 3917947 w 6179344"/>
              <a:gd name="connsiteY22" fmla="*/ 662033 h 1778000"/>
              <a:gd name="connsiteX23" fmla="*/ 3454397 w 6179344"/>
              <a:gd name="connsiteY23" fmla="*/ 700133 h 1778000"/>
              <a:gd name="connsiteX24" fmla="*/ 2990847 w 6179344"/>
              <a:gd name="connsiteY24" fmla="*/ 642983 h 1778000"/>
              <a:gd name="connsiteX25" fmla="*/ 2635247 w 6179344"/>
              <a:gd name="connsiteY25" fmla="*/ 642983 h 1778000"/>
              <a:gd name="connsiteX26" fmla="*/ 2216147 w 6179344"/>
              <a:gd name="connsiteY26" fmla="*/ 592183 h 1778000"/>
              <a:gd name="connsiteX27" fmla="*/ 1739897 w 6179344"/>
              <a:gd name="connsiteY27" fmla="*/ 630283 h 1778000"/>
              <a:gd name="connsiteX28" fmla="*/ 1308097 w 6179344"/>
              <a:gd name="connsiteY28" fmla="*/ 738233 h 1778000"/>
              <a:gd name="connsiteX29" fmla="*/ 882647 w 6179344"/>
              <a:gd name="connsiteY29" fmla="*/ 1011283 h 1778000"/>
              <a:gd name="connsiteX30" fmla="*/ 450850 w 6179344"/>
              <a:gd name="connsiteY30" fmla="*/ 1371600 h 1778000"/>
              <a:gd name="connsiteX0" fmla="*/ 450850 w 6186488"/>
              <a:gd name="connsiteY0" fmla="*/ 1371600 h 1778000"/>
              <a:gd name="connsiteX1" fmla="*/ 0 w 6186488"/>
              <a:gd name="connsiteY1" fmla="*/ 1778000 h 1778000"/>
              <a:gd name="connsiteX2" fmla="*/ 450850 w 6186488"/>
              <a:gd name="connsiteY2" fmla="*/ 1758950 h 1778000"/>
              <a:gd name="connsiteX3" fmla="*/ 895350 w 6186488"/>
              <a:gd name="connsiteY3" fmla="*/ 1676400 h 1778000"/>
              <a:gd name="connsiteX4" fmla="*/ 1320800 w 6186488"/>
              <a:gd name="connsiteY4" fmla="*/ 1562100 h 1778000"/>
              <a:gd name="connsiteX5" fmla="*/ 1778000 w 6186488"/>
              <a:gd name="connsiteY5" fmla="*/ 1479550 h 1778000"/>
              <a:gd name="connsiteX6" fmla="*/ 2241550 w 6186488"/>
              <a:gd name="connsiteY6" fmla="*/ 1397000 h 1778000"/>
              <a:gd name="connsiteX7" fmla="*/ 2641600 w 6186488"/>
              <a:gd name="connsiteY7" fmla="*/ 1352550 h 1778000"/>
              <a:gd name="connsiteX8" fmla="*/ 3105150 w 6186488"/>
              <a:gd name="connsiteY8" fmla="*/ 1339850 h 1778000"/>
              <a:gd name="connsiteX9" fmla="*/ 3549650 w 6186488"/>
              <a:gd name="connsiteY9" fmla="*/ 1339850 h 1778000"/>
              <a:gd name="connsiteX10" fmla="*/ 3981450 w 6186488"/>
              <a:gd name="connsiteY10" fmla="*/ 1314450 h 1778000"/>
              <a:gd name="connsiteX11" fmla="*/ 4419600 w 6186488"/>
              <a:gd name="connsiteY11" fmla="*/ 1257300 h 1778000"/>
              <a:gd name="connsiteX12" fmla="*/ 4857750 w 6186488"/>
              <a:gd name="connsiteY12" fmla="*/ 1047750 h 1778000"/>
              <a:gd name="connsiteX13" fmla="*/ 5226050 w 6186488"/>
              <a:gd name="connsiteY13" fmla="*/ 812800 h 1778000"/>
              <a:gd name="connsiteX14" fmla="*/ 5556250 w 6186488"/>
              <a:gd name="connsiteY14" fmla="*/ 596900 h 1778000"/>
              <a:gd name="connsiteX15" fmla="*/ 5829300 w 6186488"/>
              <a:gd name="connsiteY15" fmla="*/ 438150 h 1778000"/>
              <a:gd name="connsiteX16" fmla="*/ 6186488 w 6186488"/>
              <a:gd name="connsiteY16" fmla="*/ 300038 h 1778000"/>
              <a:gd name="connsiteX17" fmla="*/ 6178550 w 6186488"/>
              <a:gd name="connsiteY17" fmla="*/ 0 h 1778000"/>
              <a:gd name="connsiteX18" fmla="*/ 5734047 w 6186488"/>
              <a:gd name="connsiteY18" fmla="*/ 71483 h 1778000"/>
              <a:gd name="connsiteX19" fmla="*/ 5283197 w 6186488"/>
              <a:gd name="connsiteY19" fmla="*/ 141333 h 1778000"/>
              <a:gd name="connsiteX20" fmla="*/ 4838697 w 6186488"/>
              <a:gd name="connsiteY20" fmla="*/ 465183 h 1778000"/>
              <a:gd name="connsiteX21" fmla="*/ 4394197 w 6186488"/>
              <a:gd name="connsiteY21" fmla="*/ 617583 h 1778000"/>
              <a:gd name="connsiteX22" fmla="*/ 3917947 w 6186488"/>
              <a:gd name="connsiteY22" fmla="*/ 662033 h 1778000"/>
              <a:gd name="connsiteX23" fmla="*/ 3454397 w 6186488"/>
              <a:gd name="connsiteY23" fmla="*/ 700133 h 1778000"/>
              <a:gd name="connsiteX24" fmla="*/ 2990847 w 6186488"/>
              <a:gd name="connsiteY24" fmla="*/ 642983 h 1778000"/>
              <a:gd name="connsiteX25" fmla="*/ 2635247 w 6186488"/>
              <a:gd name="connsiteY25" fmla="*/ 642983 h 1778000"/>
              <a:gd name="connsiteX26" fmla="*/ 2216147 w 6186488"/>
              <a:gd name="connsiteY26" fmla="*/ 592183 h 1778000"/>
              <a:gd name="connsiteX27" fmla="*/ 1739897 w 6186488"/>
              <a:gd name="connsiteY27" fmla="*/ 630283 h 1778000"/>
              <a:gd name="connsiteX28" fmla="*/ 1308097 w 6186488"/>
              <a:gd name="connsiteY28" fmla="*/ 738233 h 1778000"/>
              <a:gd name="connsiteX29" fmla="*/ 882647 w 6186488"/>
              <a:gd name="connsiteY29" fmla="*/ 1011283 h 1778000"/>
              <a:gd name="connsiteX30" fmla="*/ 450850 w 6186488"/>
              <a:gd name="connsiteY30" fmla="*/ 1371600 h 1778000"/>
              <a:gd name="connsiteX0" fmla="*/ 450850 w 6188098"/>
              <a:gd name="connsiteY0" fmla="*/ 1371600 h 1778000"/>
              <a:gd name="connsiteX1" fmla="*/ 0 w 6188098"/>
              <a:gd name="connsiteY1" fmla="*/ 1778000 h 1778000"/>
              <a:gd name="connsiteX2" fmla="*/ 450850 w 6188098"/>
              <a:gd name="connsiteY2" fmla="*/ 1758950 h 1778000"/>
              <a:gd name="connsiteX3" fmla="*/ 895350 w 6188098"/>
              <a:gd name="connsiteY3" fmla="*/ 1676400 h 1778000"/>
              <a:gd name="connsiteX4" fmla="*/ 1320800 w 6188098"/>
              <a:gd name="connsiteY4" fmla="*/ 1562100 h 1778000"/>
              <a:gd name="connsiteX5" fmla="*/ 1778000 w 6188098"/>
              <a:gd name="connsiteY5" fmla="*/ 1479550 h 1778000"/>
              <a:gd name="connsiteX6" fmla="*/ 2241550 w 6188098"/>
              <a:gd name="connsiteY6" fmla="*/ 1397000 h 1778000"/>
              <a:gd name="connsiteX7" fmla="*/ 2641600 w 6188098"/>
              <a:gd name="connsiteY7" fmla="*/ 1352550 h 1778000"/>
              <a:gd name="connsiteX8" fmla="*/ 3105150 w 6188098"/>
              <a:gd name="connsiteY8" fmla="*/ 1339850 h 1778000"/>
              <a:gd name="connsiteX9" fmla="*/ 3549650 w 6188098"/>
              <a:gd name="connsiteY9" fmla="*/ 1339850 h 1778000"/>
              <a:gd name="connsiteX10" fmla="*/ 3981450 w 6188098"/>
              <a:gd name="connsiteY10" fmla="*/ 1314450 h 1778000"/>
              <a:gd name="connsiteX11" fmla="*/ 4419600 w 6188098"/>
              <a:gd name="connsiteY11" fmla="*/ 1257300 h 1778000"/>
              <a:gd name="connsiteX12" fmla="*/ 4857750 w 6188098"/>
              <a:gd name="connsiteY12" fmla="*/ 1047750 h 1778000"/>
              <a:gd name="connsiteX13" fmla="*/ 5226050 w 6188098"/>
              <a:gd name="connsiteY13" fmla="*/ 812800 h 1778000"/>
              <a:gd name="connsiteX14" fmla="*/ 5556250 w 6188098"/>
              <a:gd name="connsiteY14" fmla="*/ 596900 h 1778000"/>
              <a:gd name="connsiteX15" fmla="*/ 5829300 w 6188098"/>
              <a:gd name="connsiteY15" fmla="*/ 438150 h 1778000"/>
              <a:gd name="connsiteX16" fmla="*/ 6186488 w 6188098"/>
              <a:gd name="connsiteY16" fmla="*/ 300038 h 1778000"/>
              <a:gd name="connsiteX17" fmla="*/ 6188075 w 6188098"/>
              <a:gd name="connsiteY17" fmla="*/ 0 h 1778000"/>
              <a:gd name="connsiteX18" fmla="*/ 5734047 w 6188098"/>
              <a:gd name="connsiteY18" fmla="*/ 71483 h 1778000"/>
              <a:gd name="connsiteX19" fmla="*/ 5283197 w 6188098"/>
              <a:gd name="connsiteY19" fmla="*/ 141333 h 1778000"/>
              <a:gd name="connsiteX20" fmla="*/ 4838697 w 6188098"/>
              <a:gd name="connsiteY20" fmla="*/ 465183 h 1778000"/>
              <a:gd name="connsiteX21" fmla="*/ 4394197 w 6188098"/>
              <a:gd name="connsiteY21" fmla="*/ 617583 h 1778000"/>
              <a:gd name="connsiteX22" fmla="*/ 3917947 w 6188098"/>
              <a:gd name="connsiteY22" fmla="*/ 662033 h 1778000"/>
              <a:gd name="connsiteX23" fmla="*/ 3454397 w 6188098"/>
              <a:gd name="connsiteY23" fmla="*/ 700133 h 1778000"/>
              <a:gd name="connsiteX24" fmla="*/ 2990847 w 6188098"/>
              <a:gd name="connsiteY24" fmla="*/ 642983 h 1778000"/>
              <a:gd name="connsiteX25" fmla="*/ 2635247 w 6188098"/>
              <a:gd name="connsiteY25" fmla="*/ 642983 h 1778000"/>
              <a:gd name="connsiteX26" fmla="*/ 2216147 w 6188098"/>
              <a:gd name="connsiteY26" fmla="*/ 592183 h 1778000"/>
              <a:gd name="connsiteX27" fmla="*/ 1739897 w 6188098"/>
              <a:gd name="connsiteY27" fmla="*/ 630283 h 1778000"/>
              <a:gd name="connsiteX28" fmla="*/ 1308097 w 6188098"/>
              <a:gd name="connsiteY28" fmla="*/ 738233 h 1778000"/>
              <a:gd name="connsiteX29" fmla="*/ 882647 w 6188098"/>
              <a:gd name="connsiteY29" fmla="*/ 1011283 h 1778000"/>
              <a:gd name="connsiteX30" fmla="*/ 450850 w 6188098"/>
              <a:gd name="connsiteY30" fmla="*/ 1371600 h 1778000"/>
              <a:gd name="connsiteX0" fmla="*/ 450850 w 6188098"/>
              <a:gd name="connsiteY0" fmla="*/ 1371600 h 1778000"/>
              <a:gd name="connsiteX1" fmla="*/ 0 w 6188098"/>
              <a:gd name="connsiteY1" fmla="*/ 1778000 h 1778000"/>
              <a:gd name="connsiteX2" fmla="*/ 450850 w 6188098"/>
              <a:gd name="connsiteY2" fmla="*/ 1758950 h 1778000"/>
              <a:gd name="connsiteX3" fmla="*/ 895350 w 6188098"/>
              <a:gd name="connsiteY3" fmla="*/ 1676400 h 1778000"/>
              <a:gd name="connsiteX4" fmla="*/ 1320800 w 6188098"/>
              <a:gd name="connsiteY4" fmla="*/ 1562100 h 1778000"/>
              <a:gd name="connsiteX5" fmla="*/ 1778000 w 6188098"/>
              <a:gd name="connsiteY5" fmla="*/ 1479550 h 1778000"/>
              <a:gd name="connsiteX6" fmla="*/ 2241550 w 6188098"/>
              <a:gd name="connsiteY6" fmla="*/ 1397000 h 1778000"/>
              <a:gd name="connsiteX7" fmla="*/ 2641600 w 6188098"/>
              <a:gd name="connsiteY7" fmla="*/ 1352550 h 1778000"/>
              <a:gd name="connsiteX8" fmla="*/ 3105150 w 6188098"/>
              <a:gd name="connsiteY8" fmla="*/ 1339850 h 1778000"/>
              <a:gd name="connsiteX9" fmla="*/ 3549650 w 6188098"/>
              <a:gd name="connsiteY9" fmla="*/ 1339850 h 1778000"/>
              <a:gd name="connsiteX10" fmla="*/ 3981450 w 6188098"/>
              <a:gd name="connsiteY10" fmla="*/ 1314450 h 1778000"/>
              <a:gd name="connsiteX11" fmla="*/ 4419600 w 6188098"/>
              <a:gd name="connsiteY11" fmla="*/ 1257300 h 1778000"/>
              <a:gd name="connsiteX12" fmla="*/ 4857750 w 6188098"/>
              <a:gd name="connsiteY12" fmla="*/ 1047750 h 1778000"/>
              <a:gd name="connsiteX13" fmla="*/ 5226050 w 6188098"/>
              <a:gd name="connsiteY13" fmla="*/ 812800 h 1778000"/>
              <a:gd name="connsiteX14" fmla="*/ 5556250 w 6188098"/>
              <a:gd name="connsiteY14" fmla="*/ 596900 h 1778000"/>
              <a:gd name="connsiteX15" fmla="*/ 5829300 w 6188098"/>
              <a:gd name="connsiteY15" fmla="*/ 438150 h 1778000"/>
              <a:gd name="connsiteX16" fmla="*/ 6186488 w 6188098"/>
              <a:gd name="connsiteY16" fmla="*/ 300038 h 1778000"/>
              <a:gd name="connsiteX17" fmla="*/ 6188075 w 6188098"/>
              <a:gd name="connsiteY17" fmla="*/ 0 h 1778000"/>
              <a:gd name="connsiteX18" fmla="*/ 5734047 w 6188098"/>
              <a:gd name="connsiteY18" fmla="*/ 71483 h 1778000"/>
              <a:gd name="connsiteX19" fmla="*/ 5283197 w 6188098"/>
              <a:gd name="connsiteY19" fmla="*/ 141333 h 1778000"/>
              <a:gd name="connsiteX20" fmla="*/ 4838697 w 6188098"/>
              <a:gd name="connsiteY20" fmla="*/ 465183 h 1778000"/>
              <a:gd name="connsiteX21" fmla="*/ 4394197 w 6188098"/>
              <a:gd name="connsiteY21" fmla="*/ 617583 h 1778000"/>
              <a:gd name="connsiteX22" fmla="*/ 3917947 w 6188098"/>
              <a:gd name="connsiteY22" fmla="*/ 662033 h 1778000"/>
              <a:gd name="connsiteX23" fmla="*/ 3454397 w 6188098"/>
              <a:gd name="connsiteY23" fmla="*/ 700133 h 1778000"/>
              <a:gd name="connsiteX24" fmla="*/ 2990847 w 6188098"/>
              <a:gd name="connsiteY24" fmla="*/ 642983 h 1778000"/>
              <a:gd name="connsiteX25" fmla="*/ 2663822 w 6188098"/>
              <a:gd name="connsiteY25" fmla="*/ 647745 h 1778000"/>
              <a:gd name="connsiteX26" fmla="*/ 2216147 w 6188098"/>
              <a:gd name="connsiteY26" fmla="*/ 592183 h 1778000"/>
              <a:gd name="connsiteX27" fmla="*/ 1739897 w 6188098"/>
              <a:gd name="connsiteY27" fmla="*/ 630283 h 1778000"/>
              <a:gd name="connsiteX28" fmla="*/ 1308097 w 6188098"/>
              <a:gd name="connsiteY28" fmla="*/ 738233 h 1778000"/>
              <a:gd name="connsiteX29" fmla="*/ 882647 w 6188098"/>
              <a:gd name="connsiteY29" fmla="*/ 1011283 h 1778000"/>
              <a:gd name="connsiteX30" fmla="*/ 450850 w 6188098"/>
              <a:gd name="connsiteY30" fmla="*/ 1371600 h 1778000"/>
              <a:gd name="connsiteX0" fmla="*/ 450850 w 6188098"/>
              <a:gd name="connsiteY0" fmla="*/ 1371600 h 1778000"/>
              <a:gd name="connsiteX1" fmla="*/ 0 w 6188098"/>
              <a:gd name="connsiteY1" fmla="*/ 1778000 h 1778000"/>
              <a:gd name="connsiteX2" fmla="*/ 450850 w 6188098"/>
              <a:gd name="connsiteY2" fmla="*/ 1758950 h 1778000"/>
              <a:gd name="connsiteX3" fmla="*/ 895350 w 6188098"/>
              <a:gd name="connsiteY3" fmla="*/ 1676400 h 1778000"/>
              <a:gd name="connsiteX4" fmla="*/ 1320800 w 6188098"/>
              <a:gd name="connsiteY4" fmla="*/ 1562100 h 1778000"/>
              <a:gd name="connsiteX5" fmla="*/ 1778000 w 6188098"/>
              <a:gd name="connsiteY5" fmla="*/ 1479550 h 1778000"/>
              <a:gd name="connsiteX6" fmla="*/ 2241550 w 6188098"/>
              <a:gd name="connsiteY6" fmla="*/ 1397000 h 1778000"/>
              <a:gd name="connsiteX7" fmla="*/ 2670175 w 6188098"/>
              <a:gd name="connsiteY7" fmla="*/ 1352550 h 1778000"/>
              <a:gd name="connsiteX8" fmla="*/ 3105150 w 6188098"/>
              <a:gd name="connsiteY8" fmla="*/ 1339850 h 1778000"/>
              <a:gd name="connsiteX9" fmla="*/ 3549650 w 6188098"/>
              <a:gd name="connsiteY9" fmla="*/ 1339850 h 1778000"/>
              <a:gd name="connsiteX10" fmla="*/ 3981450 w 6188098"/>
              <a:gd name="connsiteY10" fmla="*/ 1314450 h 1778000"/>
              <a:gd name="connsiteX11" fmla="*/ 4419600 w 6188098"/>
              <a:gd name="connsiteY11" fmla="*/ 1257300 h 1778000"/>
              <a:gd name="connsiteX12" fmla="*/ 4857750 w 6188098"/>
              <a:gd name="connsiteY12" fmla="*/ 1047750 h 1778000"/>
              <a:gd name="connsiteX13" fmla="*/ 5226050 w 6188098"/>
              <a:gd name="connsiteY13" fmla="*/ 812800 h 1778000"/>
              <a:gd name="connsiteX14" fmla="*/ 5556250 w 6188098"/>
              <a:gd name="connsiteY14" fmla="*/ 596900 h 1778000"/>
              <a:gd name="connsiteX15" fmla="*/ 5829300 w 6188098"/>
              <a:gd name="connsiteY15" fmla="*/ 438150 h 1778000"/>
              <a:gd name="connsiteX16" fmla="*/ 6186488 w 6188098"/>
              <a:gd name="connsiteY16" fmla="*/ 300038 h 1778000"/>
              <a:gd name="connsiteX17" fmla="*/ 6188075 w 6188098"/>
              <a:gd name="connsiteY17" fmla="*/ 0 h 1778000"/>
              <a:gd name="connsiteX18" fmla="*/ 5734047 w 6188098"/>
              <a:gd name="connsiteY18" fmla="*/ 71483 h 1778000"/>
              <a:gd name="connsiteX19" fmla="*/ 5283197 w 6188098"/>
              <a:gd name="connsiteY19" fmla="*/ 141333 h 1778000"/>
              <a:gd name="connsiteX20" fmla="*/ 4838697 w 6188098"/>
              <a:gd name="connsiteY20" fmla="*/ 465183 h 1778000"/>
              <a:gd name="connsiteX21" fmla="*/ 4394197 w 6188098"/>
              <a:gd name="connsiteY21" fmla="*/ 617583 h 1778000"/>
              <a:gd name="connsiteX22" fmla="*/ 3917947 w 6188098"/>
              <a:gd name="connsiteY22" fmla="*/ 662033 h 1778000"/>
              <a:gd name="connsiteX23" fmla="*/ 3454397 w 6188098"/>
              <a:gd name="connsiteY23" fmla="*/ 700133 h 1778000"/>
              <a:gd name="connsiteX24" fmla="*/ 2990847 w 6188098"/>
              <a:gd name="connsiteY24" fmla="*/ 642983 h 1778000"/>
              <a:gd name="connsiteX25" fmla="*/ 2663822 w 6188098"/>
              <a:gd name="connsiteY25" fmla="*/ 647745 h 1778000"/>
              <a:gd name="connsiteX26" fmla="*/ 2216147 w 6188098"/>
              <a:gd name="connsiteY26" fmla="*/ 592183 h 1778000"/>
              <a:gd name="connsiteX27" fmla="*/ 1739897 w 6188098"/>
              <a:gd name="connsiteY27" fmla="*/ 630283 h 1778000"/>
              <a:gd name="connsiteX28" fmla="*/ 1308097 w 6188098"/>
              <a:gd name="connsiteY28" fmla="*/ 738233 h 1778000"/>
              <a:gd name="connsiteX29" fmla="*/ 882647 w 6188098"/>
              <a:gd name="connsiteY29" fmla="*/ 1011283 h 1778000"/>
              <a:gd name="connsiteX30" fmla="*/ 450850 w 6188098"/>
              <a:gd name="connsiteY30" fmla="*/ 1371600 h 1778000"/>
              <a:gd name="connsiteX0" fmla="*/ 450850 w 6188098"/>
              <a:gd name="connsiteY0" fmla="*/ 1371600 h 1778000"/>
              <a:gd name="connsiteX1" fmla="*/ 0 w 6188098"/>
              <a:gd name="connsiteY1" fmla="*/ 1778000 h 1778000"/>
              <a:gd name="connsiteX2" fmla="*/ 450850 w 6188098"/>
              <a:gd name="connsiteY2" fmla="*/ 1758950 h 1778000"/>
              <a:gd name="connsiteX3" fmla="*/ 895350 w 6188098"/>
              <a:gd name="connsiteY3" fmla="*/ 1676400 h 1778000"/>
              <a:gd name="connsiteX4" fmla="*/ 1320800 w 6188098"/>
              <a:gd name="connsiteY4" fmla="*/ 1562100 h 1778000"/>
              <a:gd name="connsiteX5" fmla="*/ 1778000 w 6188098"/>
              <a:gd name="connsiteY5" fmla="*/ 1479550 h 1778000"/>
              <a:gd name="connsiteX6" fmla="*/ 2241550 w 6188098"/>
              <a:gd name="connsiteY6" fmla="*/ 1397000 h 1778000"/>
              <a:gd name="connsiteX7" fmla="*/ 2670175 w 6188098"/>
              <a:gd name="connsiteY7" fmla="*/ 1352550 h 1778000"/>
              <a:gd name="connsiteX8" fmla="*/ 3105150 w 6188098"/>
              <a:gd name="connsiteY8" fmla="*/ 1339850 h 1778000"/>
              <a:gd name="connsiteX9" fmla="*/ 3549650 w 6188098"/>
              <a:gd name="connsiteY9" fmla="*/ 1339850 h 1778000"/>
              <a:gd name="connsiteX10" fmla="*/ 3981450 w 6188098"/>
              <a:gd name="connsiteY10" fmla="*/ 1314450 h 1778000"/>
              <a:gd name="connsiteX11" fmla="*/ 4419600 w 6188098"/>
              <a:gd name="connsiteY11" fmla="*/ 1257300 h 1778000"/>
              <a:gd name="connsiteX12" fmla="*/ 4857750 w 6188098"/>
              <a:gd name="connsiteY12" fmla="*/ 1047750 h 1778000"/>
              <a:gd name="connsiteX13" fmla="*/ 5226050 w 6188098"/>
              <a:gd name="connsiteY13" fmla="*/ 812800 h 1778000"/>
              <a:gd name="connsiteX14" fmla="*/ 5556250 w 6188098"/>
              <a:gd name="connsiteY14" fmla="*/ 596900 h 1778000"/>
              <a:gd name="connsiteX15" fmla="*/ 5829300 w 6188098"/>
              <a:gd name="connsiteY15" fmla="*/ 438150 h 1778000"/>
              <a:gd name="connsiteX16" fmla="*/ 6186488 w 6188098"/>
              <a:gd name="connsiteY16" fmla="*/ 300038 h 1778000"/>
              <a:gd name="connsiteX17" fmla="*/ 6188075 w 6188098"/>
              <a:gd name="connsiteY17" fmla="*/ 0 h 1778000"/>
              <a:gd name="connsiteX18" fmla="*/ 5734047 w 6188098"/>
              <a:gd name="connsiteY18" fmla="*/ 71483 h 1778000"/>
              <a:gd name="connsiteX19" fmla="*/ 5283197 w 6188098"/>
              <a:gd name="connsiteY19" fmla="*/ 141333 h 1778000"/>
              <a:gd name="connsiteX20" fmla="*/ 4838697 w 6188098"/>
              <a:gd name="connsiteY20" fmla="*/ 465183 h 1778000"/>
              <a:gd name="connsiteX21" fmla="*/ 4394197 w 6188098"/>
              <a:gd name="connsiteY21" fmla="*/ 617583 h 1778000"/>
              <a:gd name="connsiteX22" fmla="*/ 3917947 w 6188098"/>
              <a:gd name="connsiteY22" fmla="*/ 662033 h 1778000"/>
              <a:gd name="connsiteX23" fmla="*/ 3454397 w 6188098"/>
              <a:gd name="connsiteY23" fmla="*/ 700133 h 1778000"/>
              <a:gd name="connsiteX24" fmla="*/ 2663822 w 6188098"/>
              <a:gd name="connsiteY24" fmla="*/ 647745 h 1778000"/>
              <a:gd name="connsiteX25" fmla="*/ 2216147 w 6188098"/>
              <a:gd name="connsiteY25" fmla="*/ 592183 h 1778000"/>
              <a:gd name="connsiteX26" fmla="*/ 1739897 w 6188098"/>
              <a:gd name="connsiteY26" fmla="*/ 630283 h 1778000"/>
              <a:gd name="connsiteX27" fmla="*/ 1308097 w 6188098"/>
              <a:gd name="connsiteY27" fmla="*/ 738233 h 1778000"/>
              <a:gd name="connsiteX28" fmla="*/ 882647 w 6188098"/>
              <a:gd name="connsiteY28" fmla="*/ 1011283 h 1778000"/>
              <a:gd name="connsiteX29" fmla="*/ 450850 w 6188098"/>
              <a:gd name="connsiteY29" fmla="*/ 1371600 h 1778000"/>
              <a:gd name="connsiteX0" fmla="*/ 450850 w 6188098"/>
              <a:gd name="connsiteY0" fmla="*/ 1371600 h 1778000"/>
              <a:gd name="connsiteX1" fmla="*/ 0 w 6188098"/>
              <a:gd name="connsiteY1" fmla="*/ 1778000 h 1778000"/>
              <a:gd name="connsiteX2" fmla="*/ 450850 w 6188098"/>
              <a:gd name="connsiteY2" fmla="*/ 1758950 h 1778000"/>
              <a:gd name="connsiteX3" fmla="*/ 895350 w 6188098"/>
              <a:gd name="connsiteY3" fmla="*/ 1676400 h 1778000"/>
              <a:gd name="connsiteX4" fmla="*/ 1320800 w 6188098"/>
              <a:gd name="connsiteY4" fmla="*/ 1562100 h 1778000"/>
              <a:gd name="connsiteX5" fmla="*/ 1778000 w 6188098"/>
              <a:gd name="connsiteY5" fmla="*/ 1479550 h 1778000"/>
              <a:gd name="connsiteX6" fmla="*/ 2241550 w 6188098"/>
              <a:gd name="connsiteY6" fmla="*/ 1397000 h 1778000"/>
              <a:gd name="connsiteX7" fmla="*/ 2670175 w 6188098"/>
              <a:gd name="connsiteY7" fmla="*/ 1352550 h 1778000"/>
              <a:gd name="connsiteX8" fmla="*/ 3549650 w 6188098"/>
              <a:gd name="connsiteY8" fmla="*/ 1339850 h 1778000"/>
              <a:gd name="connsiteX9" fmla="*/ 3981450 w 6188098"/>
              <a:gd name="connsiteY9" fmla="*/ 1314450 h 1778000"/>
              <a:gd name="connsiteX10" fmla="*/ 4419600 w 6188098"/>
              <a:gd name="connsiteY10" fmla="*/ 1257300 h 1778000"/>
              <a:gd name="connsiteX11" fmla="*/ 4857750 w 6188098"/>
              <a:gd name="connsiteY11" fmla="*/ 1047750 h 1778000"/>
              <a:gd name="connsiteX12" fmla="*/ 5226050 w 6188098"/>
              <a:gd name="connsiteY12" fmla="*/ 812800 h 1778000"/>
              <a:gd name="connsiteX13" fmla="*/ 5556250 w 6188098"/>
              <a:gd name="connsiteY13" fmla="*/ 596900 h 1778000"/>
              <a:gd name="connsiteX14" fmla="*/ 5829300 w 6188098"/>
              <a:gd name="connsiteY14" fmla="*/ 438150 h 1778000"/>
              <a:gd name="connsiteX15" fmla="*/ 6186488 w 6188098"/>
              <a:gd name="connsiteY15" fmla="*/ 300038 h 1778000"/>
              <a:gd name="connsiteX16" fmla="*/ 6188075 w 6188098"/>
              <a:gd name="connsiteY16" fmla="*/ 0 h 1778000"/>
              <a:gd name="connsiteX17" fmla="*/ 5734047 w 6188098"/>
              <a:gd name="connsiteY17" fmla="*/ 71483 h 1778000"/>
              <a:gd name="connsiteX18" fmla="*/ 5283197 w 6188098"/>
              <a:gd name="connsiteY18" fmla="*/ 141333 h 1778000"/>
              <a:gd name="connsiteX19" fmla="*/ 4838697 w 6188098"/>
              <a:gd name="connsiteY19" fmla="*/ 465183 h 1778000"/>
              <a:gd name="connsiteX20" fmla="*/ 4394197 w 6188098"/>
              <a:gd name="connsiteY20" fmla="*/ 617583 h 1778000"/>
              <a:gd name="connsiteX21" fmla="*/ 3917947 w 6188098"/>
              <a:gd name="connsiteY21" fmla="*/ 662033 h 1778000"/>
              <a:gd name="connsiteX22" fmla="*/ 3454397 w 6188098"/>
              <a:gd name="connsiteY22" fmla="*/ 700133 h 1778000"/>
              <a:gd name="connsiteX23" fmla="*/ 2663822 w 6188098"/>
              <a:gd name="connsiteY23" fmla="*/ 647745 h 1778000"/>
              <a:gd name="connsiteX24" fmla="*/ 2216147 w 6188098"/>
              <a:gd name="connsiteY24" fmla="*/ 592183 h 1778000"/>
              <a:gd name="connsiteX25" fmla="*/ 1739897 w 6188098"/>
              <a:gd name="connsiteY25" fmla="*/ 630283 h 1778000"/>
              <a:gd name="connsiteX26" fmla="*/ 1308097 w 6188098"/>
              <a:gd name="connsiteY26" fmla="*/ 738233 h 1778000"/>
              <a:gd name="connsiteX27" fmla="*/ 882647 w 6188098"/>
              <a:gd name="connsiteY27" fmla="*/ 1011283 h 1778000"/>
              <a:gd name="connsiteX28" fmla="*/ 450850 w 6188098"/>
              <a:gd name="connsiteY28" fmla="*/ 1371600 h 1778000"/>
              <a:gd name="connsiteX0" fmla="*/ 450850 w 6186488"/>
              <a:gd name="connsiteY0" fmla="*/ 1300117 h 1706517"/>
              <a:gd name="connsiteX1" fmla="*/ 0 w 6186488"/>
              <a:gd name="connsiteY1" fmla="*/ 1706517 h 1706517"/>
              <a:gd name="connsiteX2" fmla="*/ 450850 w 6186488"/>
              <a:gd name="connsiteY2" fmla="*/ 1687467 h 1706517"/>
              <a:gd name="connsiteX3" fmla="*/ 895350 w 6186488"/>
              <a:gd name="connsiteY3" fmla="*/ 1604917 h 1706517"/>
              <a:gd name="connsiteX4" fmla="*/ 1320800 w 6186488"/>
              <a:gd name="connsiteY4" fmla="*/ 1490617 h 1706517"/>
              <a:gd name="connsiteX5" fmla="*/ 1778000 w 6186488"/>
              <a:gd name="connsiteY5" fmla="*/ 1408067 h 1706517"/>
              <a:gd name="connsiteX6" fmla="*/ 2241550 w 6186488"/>
              <a:gd name="connsiteY6" fmla="*/ 1325517 h 1706517"/>
              <a:gd name="connsiteX7" fmla="*/ 2670175 w 6186488"/>
              <a:gd name="connsiteY7" fmla="*/ 1281067 h 1706517"/>
              <a:gd name="connsiteX8" fmla="*/ 3549650 w 6186488"/>
              <a:gd name="connsiteY8" fmla="*/ 1268367 h 1706517"/>
              <a:gd name="connsiteX9" fmla="*/ 3981450 w 6186488"/>
              <a:gd name="connsiteY9" fmla="*/ 1242967 h 1706517"/>
              <a:gd name="connsiteX10" fmla="*/ 4419600 w 6186488"/>
              <a:gd name="connsiteY10" fmla="*/ 1185817 h 1706517"/>
              <a:gd name="connsiteX11" fmla="*/ 4857750 w 6186488"/>
              <a:gd name="connsiteY11" fmla="*/ 976267 h 1706517"/>
              <a:gd name="connsiteX12" fmla="*/ 5226050 w 6186488"/>
              <a:gd name="connsiteY12" fmla="*/ 741317 h 1706517"/>
              <a:gd name="connsiteX13" fmla="*/ 5556250 w 6186488"/>
              <a:gd name="connsiteY13" fmla="*/ 525417 h 1706517"/>
              <a:gd name="connsiteX14" fmla="*/ 5829300 w 6186488"/>
              <a:gd name="connsiteY14" fmla="*/ 366667 h 1706517"/>
              <a:gd name="connsiteX15" fmla="*/ 6186488 w 6186488"/>
              <a:gd name="connsiteY15" fmla="*/ 228555 h 1706517"/>
              <a:gd name="connsiteX16" fmla="*/ 5734047 w 6186488"/>
              <a:gd name="connsiteY16" fmla="*/ 0 h 1706517"/>
              <a:gd name="connsiteX17" fmla="*/ 5283197 w 6186488"/>
              <a:gd name="connsiteY17" fmla="*/ 69850 h 1706517"/>
              <a:gd name="connsiteX18" fmla="*/ 4838697 w 6186488"/>
              <a:gd name="connsiteY18" fmla="*/ 393700 h 1706517"/>
              <a:gd name="connsiteX19" fmla="*/ 4394197 w 6186488"/>
              <a:gd name="connsiteY19" fmla="*/ 546100 h 1706517"/>
              <a:gd name="connsiteX20" fmla="*/ 3917947 w 6186488"/>
              <a:gd name="connsiteY20" fmla="*/ 590550 h 1706517"/>
              <a:gd name="connsiteX21" fmla="*/ 3454397 w 6186488"/>
              <a:gd name="connsiteY21" fmla="*/ 628650 h 1706517"/>
              <a:gd name="connsiteX22" fmla="*/ 2663822 w 6186488"/>
              <a:gd name="connsiteY22" fmla="*/ 576262 h 1706517"/>
              <a:gd name="connsiteX23" fmla="*/ 2216147 w 6186488"/>
              <a:gd name="connsiteY23" fmla="*/ 520700 h 1706517"/>
              <a:gd name="connsiteX24" fmla="*/ 1739897 w 6186488"/>
              <a:gd name="connsiteY24" fmla="*/ 558800 h 1706517"/>
              <a:gd name="connsiteX25" fmla="*/ 1308097 w 6186488"/>
              <a:gd name="connsiteY25" fmla="*/ 666750 h 1706517"/>
              <a:gd name="connsiteX26" fmla="*/ 882647 w 6186488"/>
              <a:gd name="connsiteY26" fmla="*/ 939800 h 1706517"/>
              <a:gd name="connsiteX27" fmla="*/ 450850 w 6186488"/>
              <a:gd name="connsiteY27" fmla="*/ 1300117 h 1706517"/>
              <a:gd name="connsiteX0" fmla="*/ 450850 w 6186488"/>
              <a:gd name="connsiteY0" fmla="*/ 1233890 h 1640290"/>
              <a:gd name="connsiteX1" fmla="*/ 0 w 6186488"/>
              <a:gd name="connsiteY1" fmla="*/ 1640290 h 1640290"/>
              <a:gd name="connsiteX2" fmla="*/ 450850 w 6186488"/>
              <a:gd name="connsiteY2" fmla="*/ 1621240 h 1640290"/>
              <a:gd name="connsiteX3" fmla="*/ 895350 w 6186488"/>
              <a:gd name="connsiteY3" fmla="*/ 1538690 h 1640290"/>
              <a:gd name="connsiteX4" fmla="*/ 1320800 w 6186488"/>
              <a:gd name="connsiteY4" fmla="*/ 1424390 h 1640290"/>
              <a:gd name="connsiteX5" fmla="*/ 1778000 w 6186488"/>
              <a:gd name="connsiteY5" fmla="*/ 1341840 h 1640290"/>
              <a:gd name="connsiteX6" fmla="*/ 2241550 w 6186488"/>
              <a:gd name="connsiteY6" fmla="*/ 1259290 h 1640290"/>
              <a:gd name="connsiteX7" fmla="*/ 2670175 w 6186488"/>
              <a:gd name="connsiteY7" fmla="*/ 1214840 h 1640290"/>
              <a:gd name="connsiteX8" fmla="*/ 3549650 w 6186488"/>
              <a:gd name="connsiteY8" fmla="*/ 1202140 h 1640290"/>
              <a:gd name="connsiteX9" fmla="*/ 3981450 w 6186488"/>
              <a:gd name="connsiteY9" fmla="*/ 1176740 h 1640290"/>
              <a:gd name="connsiteX10" fmla="*/ 4419600 w 6186488"/>
              <a:gd name="connsiteY10" fmla="*/ 1119590 h 1640290"/>
              <a:gd name="connsiteX11" fmla="*/ 4857750 w 6186488"/>
              <a:gd name="connsiteY11" fmla="*/ 910040 h 1640290"/>
              <a:gd name="connsiteX12" fmla="*/ 5226050 w 6186488"/>
              <a:gd name="connsiteY12" fmla="*/ 675090 h 1640290"/>
              <a:gd name="connsiteX13" fmla="*/ 5556250 w 6186488"/>
              <a:gd name="connsiteY13" fmla="*/ 459190 h 1640290"/>
              <a:gd name="connsiteX14" fmla="*/ 5829300 w 6186488"/>
              <a:gd name="connsiteY14" fmla="*/ 300440 h 1640290"/>
              <a:gd name="connsiteX15" fmla="*/ 6186488 w 6186488"/>
              <a:gd name="connsiteY15" fmla="*/ 162328 h 1640290"/>
              <a:gd name="connsiteX16" fmla="*/ 5283197 w 6186488"/>
              <a:gd name="connsiteY16" fmla="*/ 3623 h 1640290"/>
              <a:gd name="connsiteX17" fmla="*/ 4838697 w 6186488"/>
              <a:gd name="connsiteY17" fmla="*/ 327473 h 1640290"/>
              <a:gd name="connsiteX18" fmla="*/ 4394197 w 6186488"/>
              <a:gd name="connsiteY18" fmla="*/ 479873 h 1640290"/>
              <a:gd name="connsiteX19" fmla="*/ 3917947 w 6186488"/>
              <a:gd name="connsiteY19" fmla="*/ 524323 h 1640290"/>
              <a:gd name="connsiteX20" fmla="*/ 3454397 w 6186488"/>
              <a:gd name="connsiteY20" fmla="*/ 562423 h 1640290"/>
              <a:gd name="connsiteX21" fmla="*/ 2663822 w 6186488"/>
              <a:gd name="connsiteY21" fmla="*/ 510035 h 1640290"/>
              <a:gd name="connsiteX22" fmla="*/ 2216147 w 6186488"/>
              <a:gd name="connsiteY22" fmla="*/ 454473 h 1640290"/>
              <a:gd name="connsiteX23" fmla="*/ 1739897 w 6186488"/>
              <a:gd name="connsiteY23" fmla="*/ 492573 h 1640290"/>
              <a:gd name="connsiteX24" fmla="*/ 1308097 w 6186488"/>
              <a:gd name="connsiteY24" fmla="*/ 600523 h 1640290"/>
              <a:gd name="connsiteX25" fmla="*/ 882647 w 6186488"/>
              <a:gd name="connsiteY25" fmla="*/ 873573 h 1640290"/>
              <a:gd name="connsiteX26" fmla="*/ 450850 w 6186488"/>
              <a:gd name="connsiteY26" fmla="*/ 1233890 h 1640290"/>
              <a:gd name="connsiteX0" fmla="*/ 450850 w 6186488"/>
              <a:gd name="connsiteY0" fmla="*/ 1071562 h 1477962"/>
              <a:gd name="connsiteX1" fmla="*/ 0 w 6186488"/>
              <a:gd name="connsiteY1" fmla="*/ 1477962 h 1477962"/>
              <a:gd name="connsiteX2" fmla="*/ 450850 w 6186488"/>
              <a:gd name="connsiteY2" fmla="*/ 1458912 h 1477962"/>
              <a:gd name="connsiteX3" fmla="*/ 895350 w 6186488"/>
              <a:gd name="connsiteY3" fmla="*/ 1376362 h 1477962"/>
              <a:gd name="connsiteX4" fmla="*/ 1320800 w 6186488"/>
              <a:gd name="connsiteY4" fmla="*/ 1262062 h 1477962"/>
              <a:gd name="connsiteX5" fmla="*/ 1778000 w 6186488"/>
              <a:gd name="connsiteY5" fmla="*/ 1179512 h 1477962"/>
              <a:gd name="connsiteX6" fmla="*/ 2241550 w 6186488"/>
              <a:gd name="connsiteY6" fmla="*/ 1096962 h 1477962"/>
              <a:gd name="connsiteX7" fmla="*/ 2670175 w 6186488"/>
              <a:gd name="connsiteY7" fmla="*/ 1052512 h 1477962"/>
              <a:gd name="connsiteX8" fmla="*/ 3549650 w 6186488"/>
              <a:gd name="connsiteY8" fmla="*/ 1039812 h 1477962"/>
              <a:gd name="connsiteX9" fmla="*/ 3981450 w 6186488"/>
              <a:gd name="connsiteY9" fmla="*/ 1014412 h 1477962"/>
              <a:gd name="connsiteX10" fmla="*/ 4419600 w 6186488"/>
              <a:gd name="connsiteY10" fmla="*/ 957262 h 1477962"/>
              <a:gd name="connsiteX11" fmla="*/ 4857750 w 6186488"/>
              <a:gd name="connsiteY11" fmla="*/ 747712 h 1477962"/>
              <a:gd name="connsiteX12" fmla="*/ 5226050 w 6186488"/>
              <a:gd name="connsiteY12" fmla="*/ 512762 h 1477962"/>
              <a:gd name="connsiteX13" fmla="*/ 5556250 w 6186488"/>
              <a:gd name="connsiteY13" fmla="*/ 296862 h 1477962"/>
              <a:gd name="connsiteX14" fmla="*/ 5829300 w 6186488"/>
              <a:gd name="connsiteY14" fmla="*/ 138112 h 1477962"/>
              <a:gd name="connsiteX15" fmla="*/ 6186488 w 6186488"/>
              <a:gd name="connsiteY15" fmla="*/ 0 h 1477962"/>
              <a:gd name="connsiteX16" fmla="*/ 4838697 w 6186488"/>
              <a:gd name="connsiteY16" fmla="*/ 165145 h 1477962"/>
              <a:gd name="connsiteX17" fmla="*/ 4394197 w 6186488"/>
              <a:gd name="connsiteY17" fmla="*/ 317545 h 1477962"/>
              <a:gd name="connsiteX18" fmla="*/ 3917947 w 6186488"/>
              <a:gd name="connsiteY18" fmla="*/ 361995 h 1477962"/>
              <a:gd name="connsiteX19" fmla="*/ 3454397 w 6186488"/>
              <a:gd name="connsiteY19" fmla="*/ 400095 h 1477962"/>
              <a:gd name="connsiteX20" fmla="*/ 2663822 w 6186488"/>
              <a:gd name="connsiteY20" fmla="*/ 347707 h 1477962"/>
              <a:gd name="connsiteX21" fmla="*/ 2216147 w 6186488"/>
              <a:gd name="connsiteY21" fmla="*/ 292145 h 1477962"/>
              <a:gd name="connsiteX22" fmla="*/ 1739897 w 6186488"/>
              <a:gd name="connsiteY22" fmla="*/ 330245 h 1477962"/>
              <a:gd name="connsiteX23" fmla="*/ 1308097 w 6186488"/>
              <a:gd name="connsiteY23" fmla="*/ 438195 h 1477962"/>
              <a:gd name="connsiteX24" fmla="*/ 882647 w 6186488"/>
              <a:gd name="connsiteY24" fmla="*/ 711245 h 1477962"/>
              <a:gd name="connsiteX25" fmla="*/ 450850 w 6186488"/>
              <a:gd name="connsiteY25" fmla="*/ 1071562 h 1477962"/>
              <a:gd name="connsiteX0" fmla="*/ 450850 w 5829300"/>
              <a:gd name="connsiteY0" fmla="*/ 942945 h 1349345"/>
              <a:gd name="connsiteX1" fmla="*/ 0 w 5829300"/>
              <a:gd name="connsiteY1" fmla="*/ 1349345 h 1349345"/>
              <a:gd name="connsiteX2" fmla="*/ 450850 w 5829300"/>
              <a:gd name="connsiteY2" fmla="*/ 1330295 h 1349345"/>
              <a:gd name="connsiteX3" fmla="*/ 895350 w 5829300"/>
              <a:gd name="connsiteY3" fmla="*/ 1247745 h 1349345"/>
              <a:gd name="connsiteX4" fmla="*/ 1320800 w 5829300"/>
              <a:gd name="connsiteY4" fmla="*/ 1133445 h 1349345"/>
              <a:gd name="connsiteX5" fmla="*/ 1778000 w 5829300"/>
              <a:gd name="connsiteY5" fmla="*/ 1050895 h 1349345"/>
              <a:gd name="connsiteX6" fmla="*/ 2241550 w 5829300"/>
              <a:gd name="connsiteY6" fmla="*/ 968345 h 1349345"/>
              <a:gd name="connsiteX7" fmla="*/ 2670175 w 5829300"/>
              <a:gd name="connsiteY7" fmla="*/ 923895 h 1349345"/>
              <a:gd name="connsiteX8" fmla="*/ 3549650 w 5829300"/>
              <a:gd name="connsiteY8" fmla="*/ 911195 h 1349345"/>
              <a:gd name="connsiteX9" fmla="*/ 3981450 w 5829300"/>
              <a:gd name="connsiteY9" fmla="*/ 885795 h 1349345"/>
              <a:gd name="connsiteX10" fmla="*/ 4419600 w 5829300"/>
              <a:gd name="connsiteY10" fmla="*/ 828645 h 1349345"/>
              <a:gd name="connsiteX11" fmla="*/ 4857750 w 5829300"/>
              <a:gd name="connsiteY11" fmla="*/ 619095 h 1349345"/>
              <a:gd name="connsiteX12" fmla="*/ 5226050 w 5829300"/>
              <a:gd name="connsiteY12" fmla="*/ 384145 h 1349345"/>
              <a:gd name="connsiteX13" fmla="*/ 5556250 w 5829300"/>
              <a:gd name="connsiteY13" fmla="*/ 168245 h 1349345"/>
              <a:gd name="connsiteX14" fmla="*/ 5829300 w 5829300"/>
              <a:gd name="connsiteY14" fmla="*/ 9495 h 1349345"/>
              <a:gd name="connsiteX15" fmla="*/ 4838697 w 5829300"/>
              <a:gd name="connsiteY15" fmla="*/ 36528 h 1349345"/>
              <a:gd name="connsiteX16" fmla="*/ 4394197 w 5829300"/>
              <a:gd name="connsiteY16" fmla="*/ 188928 h 1349345"/>
              <a:gd name="connsiteX17" fmla="*/ 3917947 w 5829300"/>
              <a:gd name="connsiteY17" fmla="*/ 233378 h 1349345"/>
              <a:gd name="connsiteX18" fmla="*/ 3454397 w 5829300"/>
              <a:gd name="connsiteY18" fmla="*/ 271478 h 1349345"/>
              <a:gd name="connsiteX19" fmla="*/ 2663822 w 5829300"/>
              <a:gd name="connsiteY19" fmla="*/ 219090 h 1349345"/>
              <a:gd name="connsiteX20" fmla="*/ 2216147 w 5829300"/>
              <a:gd name="connsiteY20" fmla="*/ 163528 h 1349345"/>
              <a:gd name="connsiteX21" fmla="*/ 1739897 w 5829300"/>
              <a:gd name="connsiteY21" fmla="*/ 201628 h 1349345"/>
              <a:gd name="connsiteX22" fmla="*/ 1308097 w 5829300"/>
              <a:gd name="connsiteY22" fmla="*/ 309578 h 1349345"/>
              <a:gd name="connsiteX23" fmla="*/ 882647 w 5829300"/>
              <a:gd name="connsiteY23" fmla="*/ 582628 h 1349345"/>
              <a:gd name="connsiteX24" fmla="*/ 450850 w 5829300"/>
              <a:gd name="connsiteY24" fmla="*/ 942945 h 1349345"/>
              <a:gd name="connsiteX0" fmla="*/ 450850 w 5556250"/>
              <a:gd name="connsiteY0" fmla="*/ 906529 h 1312929"/>
              <a:gd name="connsiteX1" fmla="*/ 0 w 5556250"/>
              <a:gd name="connsiteY1" fmla="*/ 1312929 h 1312929"/>
              <a:gd name="connsiteX2" fmla="*/ 450850 w 5556250"/>
              <a:gd name="connsiteY2" fmla="*/ 1293879 h 1312929"/>
              <a:gd name="connsiteX3" fmla="*/ 895350 w 5556250"/>
              <a:gd name="connsiteY3" fmla="*/ 1211329 h 1312929"/>
              <a:gd name="connsiteX4" fmla="*/ 1320800 w 5556250"/>
              <a:gd name="connsiteY4" fmla="*/ 1097029 h 1312929"/>
              <a:gd name="connsiteX5" fmla="*/ 1778000 w 5556250"/>
              <a:gd name="connsiteY5" fmla="*/ 1014479 h 1312929"/>
              <a:gd name="connsiteX6" fmla="*/ 2241550 w 5556250"/>
              <a:gd name="connsiteY6" fmla="*/ 931929 h 1312929"/>
              <a:gd name="connsiteX7" fmla="*/ 2670175 w 5556250"/>
              <a:gd name="connsiteY7" fmla="*/ 887479 h 1312929"/>
              <a:gd name="connsiteX8" fmla="*/ 3549650 w 5556250"/>
              <a:gd name="connsiteY8" fmla="*/ 874779 h 1312929"/>
              <a:gd name="connsiteX9" fmla="*/ 3981450 w 5556250"/>
              <a:gd name="connsiteY9" fmla="*/ 849379 h 1312929"/>
              <a:gd name="connsiteX10" fmla="*/ 4419600 w 5556250"/>
              <a:gd name="connsiteY10" fmla="*/ 792229 h 1312929"/>
              <a:gd name="connsiteX11" fmla="*/ 4857750 w 5556250"/>
              <a:gd name="connsiteY11" fmla="*/ 582679 h 1312929"/>
              <a:gd name="connsiteX12" fmla="*/ 5226050 w 5556250"/>
              <a:gd name="connsiteY12" fmla="*/ 347729 h 1312929"/>
              <a:gd name="connsiteX13" fmla="*/ 5556250 w 5556250"/>
              <a:gd name="connsiteY13" fmla="*/ 131829 h 1312929"/>
              <a:gd name="connsiteX14" fmla="*/ 4838697 w 5556250"/>
              <a:gd name="connsiteY14" fmla="*/ 112 h 1312929"/>
              <a:gd name="connsiteX15" fmla="*/ 4394197 w 5556250"/>
              <a:gd name="connsiteY15" fmla="*/ 152512 h 1312929"/>
              <a:gd name="connsiteX16" fmla="*/ 3917947 w 5556250"/>
              <a:gd name="connsiteY16" fmla="*/ 196962 h 1312929"/>
              <a:gd name="connsiteX17" fmla="*/ 3454397 w 5556250"/>
              <a:gd name="connsiteY17" fmla="*/ 235062 h 1312929"/>
              <a:gd name="connsiteX18" fmla="*/ 2663822 w 5556250"/>
              <a:gd name="connsiteY18" fmla="*/ 182674 h 1312929"/>
              <a:gd name="connsiteX19" fmla="*/ 2216147 w 5556250"/>
              <a:gd name="connsiteY19" fmla="*/ 127112 h 1312929"/>
              <a:gd name="connsiteX20" fmla="*/ 1739897 w 5556250"/>
              <a:gd name="connsiteY20" fmla="*/ 165212 h 1312929"/>
              <a:gd name="connsiteX21" fmla="*/ 1308097 w 5556250"/>
              <a:gd name="connsiteY21" fmla="*/ 273162 h 1312929"/>
              <a:gd name="connsiteX22" fmla="*/ 882647 w 5556250"/>
              <a:gd name="connsiteY22" fmla="*/ 546212 h 1312929"/>
              <a:gd name="connsiteX23" fmla="*/ 450850 w 5556250"/>
              <a:gd name="connsiteY23" fmla="*/ 906529 h 1312929"/>
              <a:gd name="connsiteX0" fmla="*/ 450850 w 5226050"/>
              <a:gd name="connsiteY0" fmla="*/ 906417 h 1312817"/>
              <a:gd name="connsiteX1" fmla="*/ 0 w 5226050"/>
              <a:gd name="connsiteY1" fmla="*/ 1312817 h 1312817"/>
              <a:gd name="connsiteX2" fmla="*/ 450850 w 5226050"/>
              <a:gd name="connsiteY2" fmla="*/ 1293767 h 1312817"/>
              <a:gd name="connsiteX3" fmla="*/ 895350 w 5226050"/>
              <a:gd name="connsiteY3" fmla="*/ 1211217 h 1312817"/>
              <a:gd name="connsiteX4" fmla="*/ 1320800 w 5226050"/>
              <a:gd name="connsiteY4" fmla="*/ 1096917 h 1312817"/>
              <a:gd name="connsiteX5" fmla="*/ 1778000 w 5226050"/>
              <a:gd name="connsiteY5" fmla="*/ 1014367 h 1312817"/>
              <a:gd name="connsiteX6" fmla="*/ 2241550 w 5226050"/>
              <a:gd name="connsiteY6" fmla="*/ 931817 h 1312817"/>
              <a:gd name="connsiteX7" fmla="*/ 2670175 w 5226050"/>
              <a:gd name="connsiteY7" fmla="*/ 887367 h 1312817"/>
              <a:gd name="connsiteX8" fmla="*/ 3549650 w 5226050"/>
              <a:gd name="connsiteY8" fmla="*/ 874667 h 1312817"/>
              <a:gd name="connsiteX9" fmla="*/ 3981450 w 5226050"/>
              <a:gd name="connsiteY9" fmla="*/ 849267 h 1312817"/>
              <a:gd name="connsiteX10" fmla="*/ 4419600 w 5226050"/>
              <a:gd name="connsiteY10" fmla="*/ 792117 h 1312817"/>
              <a:gd name="connsiteX11" fmla="*/ 4857750 w 5226050"/>
              <a:gd name="connsiteY11" fmla="*/ 582567 h 1312817"/>
              <a:gd name="connsiteX12" fmla="*/ 5226050 w 5226050"/>
              <a:gd name="connsiteY12" fmla="*/ 347617 h 1312817"/>
              <a:gd name="connsiteX13" fmla="*/ 4838697 w 5226050"/>
              <a:gd name="connsiteY13" fmla="*/ 0 h 1312817"/>
              <a:gd name="connsiteX14" fmla="*/ 4394197 w 5226050"/>
              <a:gd name="connsiteY14" fmla="*/ 152400 h 1312817"/>
              <a:gd name="connsiteX15" fmla="*/ 3917947 w 5226050"/>
              <a:gd name="connsiteY15" fmla="*/ 196850 h 1312817"/>
              <a:gd name="connsiteX16" fmla="*/ 3454397 w 5226050"/>
              <a:gd name="connsiteY16" fmla="*/ 234950 h 1312817"/>
              <a:gd name="connsiteX17" fmla="*/ 2663822 w 5226050"/>
              <a:gd name="connsiteY17" fmla="*/ 182562 h 1312817"/>
              <a:gd name="connsiteX18" fmla="*/ 2216147 w 5226050"/>
              <a:gd name="connsiteY18" fmla="*/ 127000 h 1312817"/>
              <a:gd name="connsiteX19" fmla="*/ 1739897 w 5226050"/>
              <a:gd name="connsiteY19" fmla="*/ 165100 h 1312817"/>
              <a:gd name="connsiteX20" fmla="*/ 1308097 w 5226050"/>
              <a:gd name="connsiteY20" fmla="*/ 273050 h 1312817"/>
              <a:gd name="connsiteX21" fmla="*/ 882647 w 5226050"/>
              <a:gd name="connsiteY21" fmla="*/ 546100 h 1312817"/>
              <a:gd name="connsiteX22" fmla="*/ 450850 w 5226050"/>
              <a:gd name="connsiteY22" fmla="*/ 906417 h 1312817"/>
              <a:gd name="connsiteX0" fmla="*/ 450850 w 4857750"/>
              <a:gd name="connsiteY0" fmla="*/ 906417 h 1312817"/>
              <a:gd name="connsiteX1" fmla="*/ 0 w 4857750"/>
              <a:gd name="connsiteY1" fmla="*/ 1312817 h 1312817"/>
              <a:gd name="connsiteX2" fmla="*/ 450850 w 4857750"/>
              <a:gd name="connsiteY2" fmla="*/ 1293767 h 1312817"/>
              <a:gd name="connsiteX3" fmla="*/ 895350 w 4857750"/>
              <a:gd name="connsiteY3" fmla="*/ 1211217 h 1312817"/>
              <a:gd name="connsiteX4" fmla="*/ 1320800 w 4857750"/>
              <a:gd name="connsiteY4" fmla="*/ 1096917 h 1312817"/>
              <a:gd name="connsiteX5" fmla="*/ 1778000 w 4857750"/>
              <a:gd name="connsiteY5" fmla="*/ 1014367 h 1312817"/>
              <a:gd name="connsiteX6" fmla="*/ 2241550 w 4857750"/>
              <a:gd name="connsiteY6" fmla="*/ 931817 h 1312817"/>
              <a:gd name="connsiteX7" fmla="*/ 2670175 w 4857750"/>
              <a:gd name="connsiteY7" fmla="*/ 887367 h 1312817"/>
              <a:gd name="connsiteX8" fmla="*/ 3549650 w 4857750"/>
              <a:gd name="connsiteY8" fmla="*/ 874667 h 1312817"/>
              <a:gd name="connsiteX9" fmla="*/ 3981450 w 4857750"/>
              <a:gd name="connsiteY9" fmla="*/ 849267 h 1312817"/>
              <a:gd name="connsiteX10" fmla="*/ 4419600 w 4857750"/>
              <a:gd name="connsiteY10" fmla="*/ 792117 h 1312817"/>
              <a:gd name="connsiteX11" fmla="*/ 4857750 w 4857750"/>
              <a:gd name="connsiteY11" fmla="*/ 582567 h 1312817"/>
              <a:gd name="connsiteX12" fmla="*/ 4838697 w 4857750"/>
              <a:gd name="connsiteY12" fmla="*/ 0 h 1312817"/>
              <a:gd name="connsiteX13" fmla="*/ 4394197 w 4857750"/>
              <a:gd name="connsiteY13" fmla="*/ 152400 h 1312817"/>
              <a:gd name="connsiteX14" fmla="*/ 3917947 w 4857750"/>
              <a:gd name="connsiteY14" fmla="*/ 196850 h 1312817"/>
              <a:gd name="connsiteX15" fmla="*/ 3454397 w 4857750"/>
              <a:gd name="connsiteY15" fmla="*/ 234950 h 1312817"/>
              <a:gd name="connsiteX16" fmla="*/ 2663822 w 4857750"/>
              <a:gd name="connsiteY16" fmla="*/ 182562 h 1312817"/>
              <a:gd name="connsiteX17" fmla="*/ 2216147 w 4857750"/>
              <a:gd name="connsiteY17" fmla="*/ 127000 h 1312817"/>
              <a:gd name="connsiteX18" fmla="*/ 1739897 w 4857750"/>
              <a:gd name="connsiteY18" fmla="*/ 165100 h 1312817"/>
              <a:gd name="connsiteX19" fmla="*/ 1308097 w 4857750"/>
              <a:gd name="connsiteY19" fmla="*/ 273050 h 1312817"/>
              <a:gd name="connsiteX20" fmla="*/ 882647 w 4857750"/>
              <a:gd name="connsiteY20" fmla="*/ 546100 h 1312817"/>
              <a:gd name="connsiteX21" fmla="*/ 450850 w 4857750"/>
              <a:gd name="connsiteY21" fmla="*/ 906417 h 1312817"/>
              <a:gd name="connsiteX0" fmla="*/ 450850 w 4838744"/>
              <a:gd name="connsiteY0" fmla="*/ 906417 h 1312817"/>
              <a:gd name="connsiteX1" fmla="*/ 0 w 4838744"/>
              <a:gd name="connsiteY1" fmla="*/ 1312817 h 1312817"/>
              <a:gd name="connsiteX2" fmla="*/ 450850 w 4838744"/>
              <a:gd name="connsiteY2" fmla="*/ 1293767 h 1312817"/>
              <a:gd name="connsiteX3" fmla="*/ 895350 w 4838744"/>
              <a:gd name="connsiteY3" fmla="*/ 1211217 h 1312817"/>
              <a:gd name="connsiteX4" fmla="*/ 1320800 w 4838744"/>
              <a:gd name="connsiteY4" fmla="*/ 1096917 h 1312817"/>
              <a:gd name="connsiteX5" fmla="*/ 1778000 w 4838744"/>
              <a:gd name="connsiteY5" fmla="*/ 1014367 h 1312817"/>
              <a:gd name="connsiteX6" fmla="*/ 2241550 w 4838744"/>
              <a:gd name="connsiteY6" fmla="*/ 931817 h 1312817"/>
              <a:gd name="connsiteX7" fmla="*/ 2670175 w 4838744"/>
              <a:gd name="connsiteY7" fmla="*/ 887367 h 1312817"/>
              <a:gd name="connsiteX8" fmla="*/ 3549650 w 4838744"/>
              <a:gd name="connsiteY8" fmla="*/ 874667 h 1312817"/>
              <a:gd name="connsiteX9" fmla="*/ 3981450 w 4838744"/>
              <a:gd name="connsiteY9" fmla="*/ 849267 h 1312817"/>
              <a:gd name="connsiteX10" fmla="*/ 4419600 w 4838744"/>
              <a:gd name="connsiteY10" fmla="*/ 792117 h 1312817"/>
              <a:gd name="connsiteX11" fmla="*/ 4838697 w 4838744"/>
              <a:gd name="connsiteY11" fmla="*/ 0 h 1312817"/>
              <a:gd name="connsiteX12" fmla="*/ 4394197 w 4838744"/>
              <a:gd name="connsiteY12" fmla="*/ 152400 h 1312817"/>
              <a:gd name="connsiteX13" fmla="*/ 3917947 w 4838744"/>
              <a:gd name="connsiteY13" fmla="*/ 196850 h 1312817"/>
              <a:gd name="connsiteX14" fmla="*/ 3454397 w 4838744"/>
              <a:gd name="connsiteY14" fmla="*/ 234950 h 1312817"/>
              <a:gd name="connsiteX15" fmla="*/ 2663822 w 4838744"/>
              <a:gd name="connsiteY15" fmla="*/ 182562 h 1312817"/>
              <a:gd name="connsiteX16" fmla="*/ 2216147 w 4838744"/>
              <a:gd name="connsiteY16" fmla="*/ 127000 h 1312817"/>
              <a:gd name="connsiteX17" fmla="*/ 1739897 w 4838744"/>
              <a:gd name="connsiteY17" fmla="*/ 165100 h 1312817"/>
              <a:gd name="connsiteX18" fmla="*/ 1308097 w 4838744"/>
              <a:gd name="connsiteY18" fmla="*/ 273050 h 1312817"/>
              <a:gd name="connsiteX19" fmla="*/ 882647 w 4838744"/>
              <a:gd name="connsiteY19" fmla="*/ 546100 h 1312817"/>
              <a:gd name="connsiteX20" fmla="*/ 450850 w 4838744"/>
              <a:gd name="connsiteY20" fmla="*/ 906417 h 1312817"/>
              <a:gd name="connsiteX0" fmla="*/ 450850 w 4464843"/>
              <a:gd name="connsiteY0" fmla="*/ 791069 h 1197469"/>
              <a:gd name="connsiteX1" fmla="*/ 0 w 4464843"/>
              <a:gd name="connsiteY1" fmla="*/ 1197469 h 1197469"/>
              <a:gd name="connsiteX2" fmla="*/ 450850 w 4464843"/>
              <a:gd name="connsiteY2" fmla="*/ 1178419 h 1197469"/>
              <a:gd name="connsiteX3" fmla="*/ 895350 w 4464843"/>
              <a:gd name="connsiteY3" fmla="*/ 1095869 h 1197469"/>
              <a:gd name="connsiteX4" fmla="*/ 1320800 w 4464843"/>
              <a:gd name="connsiteY4" fmla="*/ 981569 h 1197469"/>
              <a:gd name="connsiteX5" fmla="*/ 1778000 w 4464843"/>
              <a:gd name="connsiteY5" fmla="*/ 899019 h 1197469"/>
              <a:gd name="connsiteX6" fmla="*/ 2241550 w 4464843"/>
              <a:gd name="connsiteY6" fmla="*/ 816469 h 1197469"/>
              <a:gd name="connsiteX7" fmla="*/ 2670175 w 4464843"/>
              <a:gd name="connsiteY7" fmla="*/ 772019 h 1197469"/>
              <a:gd name="connsiteX8" fmla="*/ 3549650 w 4464843"/>
              <a:gd name="connsiteY8" fmla="*/ 759319 h 1197469"/>
              <a:gd name="connsiteX9" fmla="*/ 3981450 w 4464843"/>
              <a:gd name="connsiteY9" fmla="*/ 733919 h 1197469"/>
              <a:gd name="connsiteX10" fmla="*/ 4419600 w 4464843"/>
              <a:gd name="connsiteY10" fmla="*/ 676769 h 1197469"/>
              <a:gd name="connsiteX11" fmla="*/ 4394197 w 4464843"/>
              <a:gd name="connsiteY11" fmla="*/ 37052 h 1197469"/>
              <a:gd name="connsiteX12" fmla="*/ 3917947 w 4464843"/>
              <a:gd name="connsiteY12" fmla="*/ 81502 h 1197469"/>
              <a:gd name="connsiteX13" fmla="*/ 3454397 w 4464843"/>
              <a:gd name="connsiteY13" fmla="*/ 119602 h 1197469"/>
              <a:gd name="connsiteX14" fmla="*/ 2663822 w 4464843"/>
              <a:gd name="connsiteY14" fmla="*/ 67214 h 1197469"/>
              <a:gd name="connsiteX15" fmla="*/ 2216147 w 4464843"/>
              <a:gd name="connsiteY15" fmla="*/ 11652 h 1197469"/>
              <a:gd name="connsiteX16" fmla="*/ 1739897 w 4464843"/>
              <a:gd name="connsiteY16" fmla="*/ 49752 h 1197469"/>
              <a:gd name="connsiteX17" fmla="*/ 1308097 w 4464843"/>
              <a:gd name="connsiteY17" fmla="*/ 157702 h 1197469"/>
              <a:gd name="connsiteX18" fmla="*/ 882647 w 4464843"/>
              <a:gd name="connsiteY18" fmla="*/ 430752 h 1197469"/>
              <a:gd name="connsiteX19" fmla="*/ 450850 w 4464843"/>
              <a:gd name="connsiteY19" fmla="*/ 791069 h 1197469"/>
              <a:gd name="connsiteX0" fmla="*/ 450850 w 4419600"/>
              <a:gd name="connsiteY0" fmla="*/ 779606 h 1186006"/>
              <a:gd name="connsiteX1" fmla="*/ 0 w 4419600"/>
              <a:gd name="connsiteY1" fmla="*/ 1186006 h 1186006"/>
              <a:gd name="connsiteX2" fmla="*/ 450850 w 4419600"/>
              <a:gd name="connsiteY2" fmla="*/ 1166956 h 1186006"/>
              <a:gd name="connsiteX3" fmla="*/ 895350 w 4419600"/>
              <a:gd name="connsiteY3" fmla="*/ 1084406 h 1186006"/>
              <a:gd name="connsiteX4" fmla="*/ 1320800 w 4419600"/>
              <a:gd name="connsiteY4" fmla="*/ 970106 h 1186006"/>
              <a:gd name="connsiteX5" fmla="*/ 1778000 w 4419600"/>
              <a:gd name="connsiteY5" fmla="*/ 887556 h 1186006"/>
              <a:gd name="connsiteX6" fmla="*/ 2241550 w 4419600"/>
              <a:gd name="connsiteY6" fmla="*/ 805006 h 1186006"/>
              <a:gd name="connsiteX7" fmla="*/ 2670175 w 4419600"/>
              <a:gd name="connsiteY7" fmla="*/ 760556 h 1186006"/>
              <a:gd name="connsiteX8" fmla="*/ 3549650 w 4419600"/>
              <a:gd name="connsiteY8" fmla="*/ 747856 h 1186006"/>
              <a:gd name="connsiteX9" fmla="*/ 3981450 w 4419600"/>
              <a:gd name="connsiteY9" fmla="*/ 722456 h 1186006"/>
              <a:gd name="connsiteX10" fmla="*/ 4419600 w 4419600"/>
              <a:gd name="connsiteY10" fmla="*/ 665306 h 1186006"/>
              <a:gd name="connsiteX11" fmla="*/ 3917947 w 4419600"/>
              <a:gd name="connsiteY11" fmla="*/ 70039 h 1186006"/>
              <a:gd name="connsiteX12" fmla="*/ 3454397 w 4419600"/>
              <a:gd name="connsiteY12" fmla="*/ 108139 h 1186006"/>
              <a:gd name="connsiteX13" fmla="*/ 2663822 w 4419600"/>
              <a:gd name="connsiteY13" fmla="*/ 55751 h 1186006"/>
              <a:gd name="connsiteX14" fmla="*/ 2216147 w 4419600"/>
              <a:gd name="connsiteY14" fmla="*/ 189 h 1186006"/>
              <a:gd name="connsiteX15" fmla="*/ 1739897 w 4419600"/>
              <a:gd name="connsiteY15" fmla="*/ 38289 h 1186006"/>
              <a:gd name="connsiteX16" fmla="*/ 1308097 w 4419600"/>
              <a:gd name="connsiteY16" fmla="*/ 146239 h 1186006"/>
              <a:gd name="connsiteX17" fmla="*/ 882647 w 4419600"/>
              <a:gd name="connsiteY17" fmla="*/ 419289 h 1186006"/>
              <a:gd name="connsiteX18" fmla="*/ 450850 w 4419600"/>
              <a:gd name="connsiteY18" fmla="*/ 779606 h 1186006"/>
              <a:gd name="connsiteX0" fmla="*/ 450850 w 4419600"/>
              <a:gd name="connsiteY0" fmla="*/ 779606 h 1186006"/>
              <a:gd name="connsiteX1" fmla="*/ 0 w 4419600"/>
              <a:gd name="connsiteY1" fmla="*/ 1186006 h 1186006"/>
              <a:gd name="connsiteX2" fmla="*/ 450850 w 4419600"/>
              <a:gd name="connsiteY2" fmla="*/ 1166956 h 1186006"/>
              <a:gd name="connsiteX3" fmla="*/ 895350 w 4419600"/>
              <a:gd name="connsiteY3" fmla="*/ 1084406 h 1186006"/>
              <a:gd name="connsiteX4" fmla="*/ 1320800 w 4419600"/>
              <a:gd name="connsiteY4" fmla="*/ 970106 h 1186006"/>
              <a:gd name="connsiteX5" fmla="*/ 1778000 w 4419600"/>
              <a:gd name="connsiteY5" fmla="*/ 887556 h 1186006"/>
              <a:gd name="connsiteX6" fmla="*/ 2241550 w 4419600"/>
              <a:gd name="connsiteY6" fmla="*/ 805006 h 1186006"/>
              <a:gd name="connsiteX7" fmla="*/ 2670175 w 4419600"/>
              <a:gd name="connsiteY7" fmla="*/ 760556 h 1186006"/>
              <a:gd name="connsiteX8" fmla="*/ 3549650 w 4419600"/>
              <a:gd name="connsiteY8" fmla="*/ 747856 h 1186006"/>
              <a:gd name="connsiteX9" fmla="*/ 3981450 w 4419600"/>
              <a:gd name="connsiteY9" fmla="*/ 722456 h 1186006"/>
              <a:gd name="connsiteX10" fmla="*/ 4419600 w 4419600"/>
              <a:gd name="connsiteY10" fmla="*/ 665306 h 1186006"/>
              <a:gd name="connsiteX11" fmla="*/ 3454397 w 4419600"/>
              <a:gd name="connsiteY11" fmla="*/ 108139 h 1186006"/>
              <a:gd name="connsiteX12" fmla="*/ 2663822 w 4419600"/>
              <a:gd name="connsiteY12" fmla="*/ 55751 h 1186006"/>
              <a:gd name="connsiteX13" fmla="*/ 2216147 w 4419600"/>
              <a:gd name="connsiteY13" fmla="*/ 189 h 1186006"/>
              <a:gd name="connsiteX14" fmla="*/ 1739897 w 4419600"/>
              <a:gd name="connsiteY14" fmla="*/ 38289 h 1186006"/>
              <a:gd name="connsiteX15" fmla="*/ 1308097 w 4419600"/>
              <a:gd name="connsiteY15" fmla="*/ 146239 h 1186006"/>
              <a:gd name="connsiteX16" fmla="*/ 882647 w 4419600"/>
              <a:gd name="connsiteY16" fmla="*/ 419289 h 1186006"/>
              <a:gd name="connsiteX17" fmla="*/ 450850 w 4419600"/>
              <a:gd name="connsiteY17" fmla="*/ 779606 h 1186006"/>
              <a:gd name="connsiteX0" fmla="*/ 450850 w 4419600"/>
              <a:gd name="connsiteY0" fmla="*/ 779606 h 1186006"/>
              <a:gd name="connsiteX1" fmla="*/ 0 w 4419600"/>
              <a:gd name="connsiteY1" fmla="*/ 1186006 h 1186006"/>
              <a:gd name="connsiteX2" fmla="*/ 450850 w 4419600"/>
              <a:gd name="connsiteY2" fmla="*/ 1166956 h 1186006"/>
              <a:gd name="connsiteX3" fmla="*/ 895350 w 4419600"/>
              <a:gd name="connsiteY3" fmla="*/ 1084406 h 1186006"/>
              <a:gd name="connsiteX4" fmla="*/ 1320800 w 4419600"/>
              <a:gd name="connsiteY4" fmla="*/ 970106 h 1186006"/>
              <a:gd name="connsiteX5" fmla="*/ 1778000 w 4419600"/>
              <a:gd name="connsiteY5" fmla="*/ 887556 h 1186006"/>
              <a:gd name="connsiteX6" fmla="*/ 2241550 w 4419600"/>
              <a:gd name="connsiteY6" fmla="*/ 805006 h 1186006"/>
              <a:gd name="connsiteX7" fmla="*/ 2670175 w 4419600"/>
              <a:gd name="connsiteY7" fmla="*/ 760556 h 1186006"/>
              <a:gd name="connsiteX8" fmla="*/ 3549650 w 4419600"/>
              <a:gd name="connsiteY8" fmla="*/ 747856 h 1186006"/>
              <a:gd name="connsiteX9" fmla="*/ 3981450 w 4419600"/>
              <a:gd name="connsiteY9" fmla="*/ 722456 h 1186006"/>
              <a:gd name="connsiteX10" fmla="*/ 4419600 w 4419600"/>
              <a:gd name="connsiteY10" fmla="*/ 665306 h 1186006"/>
              <a:gd name="connsiteX11" fmla="*/ 2663822 w 4419600"/>
              <a:gd name="connsiteY11" fmla="*/ 55751 h 1186006"/>
              <a:gd name="connsiteX12" fmla="*/ 2216147 w 4419600"/>
              <a:gd name="connsiteY12" fmla="*/ 189 h 1186006"/>
              <a:gd name="connsiteX13" fmla="*/ 1739897 w 4419600"/>
              <a:gd name="connsiteY13" fmla="*/ 38289 h 1186006"/>
              <a:gd name="connsiteX14" fmla="*/ 1308097 w 4419600"/>
              <a:gd name="connsiteY14" fmla="*/ 146239 h 1186006"/>
              <a:gd name="connsiteX15" fmla="*/ 882647 w 4419600"/>
              <a:gd name="connsiteY15" fmla="*/ 419289 h 1186006"/>
              <a:gd name="connsiteX16" fmla="*/ 450850 w 4419600"/>
              <a:gd name="connsiteY16" fmla="*/ 779606 h 1186006"/>
              <a:gd name="connsiteX0" fmla="*/ 450850 w 3981450"/>
              <a:gd name="connsiteY0" fmla="*/ 779606 h 1186006"/>
              <a:gd name="connsiteX1" fmla="*/ 0 w 3981450"/>
              <a:gd name="connsiteY1" fmla="*/ 1186006 h 1186006"/>
              <a:gd name="connsiteX2" fmla="*/ 450850 w 3981450"/>
              <a:gd name="connsiteY2" fmla="*/ 1166956 h 1186006"/>
              <a:gd name="connsiteX3" fmla="*/ 895350 w 3981450"/>
              <a:gd name="connsiteY3" fmla="*/ 1084406 h 1186006"/>
              <a:gd name="connsiteX4" fmla="*/ 1320800 w 3981450"/>
              <a:gd name="connsiteY4" fmla="*/ 970106 h 1186006"/>
              <a:gd name="connsiteX5" fmla="*/ 1778000 w 3981450"/>
              <a:gd name="connsiteY5" fmla="*/ 887556 h 1186006"/>
              <a:gd name="connsiteX6" fmla="*/ 2241550 w 3981450"/>
              <a:gd name="connsiteY6" fmla="*/ 805006 h 1186006"/>
              <a:gd name="connsiteX7" fmla="*/ 2670175 w 3981450"/>
              <a:gd name="connsiteY7" fmla="*/ 760556 h 1186006"/>
              <a:gd name="connsiteX8" fmla="*/ 3549650 w 3981450"/>
              <a:gd name="connsiteY8" fmla="*/ 747856 h 1186006"/>
              <a:gd name="connsiteX9" fmla="*/ 3981450 w 3981450"/>
              <a:gd name="connsiteY9" fmla="*/ 722456 h 1186006"/>
              <a:gd name="connsiteX10" fmla="*/ 2663822 w 3981450"/>
              <a:gd name="connsiteY10" fmla="*/ 55751 h 1186006"/>
              <a:gd name="connsiteX11" fmla="*/ 2216147 w 3981450"/>
              <a:gd name="connsiteY11" fmla="*/ 189 h 1186006"/>
              <a:gd name="connsiteX12" fmla="*/ 1739897 w 3981450"/>
              <a:gd name="connsiteY12" fmla="*/ 38289 h 1186006"/>
              <a:gd name="connsiteX13" fmla="*/ 1308097 w 3981450"/>
              <a:gd name="connsiteY13" fmla="*/ 146239 h 1186006"/>
              <a:gd name="connsiteX14" fmla="*/ 882647 w 3981450"/>
              <a:gd name="connsiteY14" fmla="*/ 419289 h 1186006"/>
              <a:gd name="connsiteX15" fmla="*/ 450850 w 3981450"/>
              <a:gd name="connsiteY15" fmla="*/ 779606 h 1186006"/>
              <a:gd name="connsiteX0" fmla="*/ 450850 w 3549650"/>
              <a:gd name="connsiteY0" fmla="*/ 779606 h 1186006"/>
              <a:gd name="connsiteX1" fmla="*/ 0 w 3549650"/>
              <a:gd name="connsiteY1" fmla="*/ 1186006 h 1186006"/>
              <a:gd name="connsiteX2" fmla="*/ 450850 w 3549650"/>
              <a:gd name="connsiteY2" fmla="*/ 1166956 h 1186006"/>
              <a:gd name="connsiteX3" fmla="*/ 895350 w 3549650"/>
              <a:gd name="connsiteY3" fmla="*/ 1084406 h 1186006"/>
              <a:gd name="connsiteX4" fmla="*/ 1320800 w 3549650"/>
              <a:gd name="connsiteY4" fmla="*/ 970106 h 1186006"/>
              <a:gd name="connsiteX5" fmla="*/ 1778000 w 3549650"/>
              <a:gd name="connsiteY5" fmla="*/ 887556 h 1186006"/>
              <a:gd name="connsiteX6" fmla="*/ 2241550 w 3549650"/>
              <a:gd name="connsiteY6" fmla="*/ 805006 h 1186006"/>
              <a:gd name="connsiteX7" fmla="*/ 2670175 w 3549650"/>
              <a:gd name="connsiteY7" fmla="*/ 760556 h 1186006"/>
              <a:gd name="connsiteX8" fmla="*/ 3549650 w 3549650"/>
              <a:gd name="connsiteY8" fmla="*/ 747856 h 1186006"/>
              <a:gd name="connsiteX9" fmla="*/ 2663822 w 3549650"/>
              <a:gd name="connsiteY9" fmla="*/ 55751 h 1186006"/>
              <a:gd name="connsiteX10" fmla="*/ 2216147 w 3549650"/>
              <a:gd name="connsiteY10" fmla="*/ 189 h 1186006"/>
              <a:gd name="connsiteX11" fmla="*/ 1739897 w 3549650"/>
              <a:gd name="connsiteY11" fmla="*/ 38289 h 1186006"/>
              <a:gd name="connsiteX12" fmla="*/ 1308097 w 3549650"/>
              <a:gd name="connsiteY12" fmla="*/ 146239 h 1186006"/>
              <a:gd name="connsiteX13" fmla="*/ 882647 w 3549650"/>
              <a:gd name="connsiteY13" fmla="*/ 419289 h 1186006"/>
              <a:gd name="connsiteX14" fmla="*/ 450850 w 3549650"/>
              <a:gd name="connsiteY14" fmla="*/ 779606 h 1186006"/>
              <a:gd name="connsiteX0" fmla="*/ 450850 w 2670175"/>
              <a:gd name="connsiteY0" fmla="*/ 779606 h 1186006"/>
              <a:gd name="connsiteX1" fmla="*/ 0 w 2670175"/>
              <a:gd name="connsiteY1" fmla="*/ 1186006 h 1186006"/>
              <a:gd name="connsiteX2" fmla="*/ 450850 w 2670175"/>
              <a:gd name="connsiteY2" fmla="*/ 1166956 h 1186006"/>
              <a:gd name="connsiteX3" fmla="*/ 895350 w 2670175"/>
              <a:gd name="connsiteY3" fmla="*/ 1084406 h 1186006"/>
              <a:gd name="connsiteX4" fmla="*/ 1320800 w 2670175"/>
              <a:gd name="connsiteY4" fmla="*/ 970106 h 1186006"/>
              <a:gd name="connsiteX5" fmla="*/ 1778000 w 2670175"/>
              <a:gd name="connsiteY5" fmla="*/ 887556 h 1186006"/>
              <a:gd name="connsiteX6" fmla="*/ 2241550 w 2670175"/>
              <a:gd name="connsiteY6" fmla="*/ 805006 h 1186006"/>
              <a:gd name="connsiteX7" fmla="*/ 2670175 w 2670175"/>
              <a:gd name="connsiteY7" fmla="*/ 760556 h 1186006"/>
              <a:gd name="connsiteX8" fmla="*/ 2663822 w 2670175"/>
              <a:gd name="connsiteY8" fmla="*/ 55751 h 1186006"/>
              <a:gd name="connsiteX9" fmla="*/ 2216147 w 2670175"/>
              <a:gd name="connsiteY9" fmla="*/ 189 h 1186006"/>
              <a:gd name="connsiteX10" fmla="*/ 1739897 w 2670175"/>
              <a:gd name="connsiteY10" fmla="*/ 38289 h 1186006"/>
              <a:gd name="connsiteX11" fmla="*/ 1308097 w 2670175"/>
              <a:gd name="connsiteY11" fmla="*/ 146239 h 1186006"/>
              <a:gd name="connsiteX12" fmla="*/ 882647 w 2670175"/>
              <a:gd name="connsiteY12" fmla="*/ 419289 h 1186006"/>
              <a:gd name="connsiteX13" fmla="*/ 450850 w 2670175"/>
              <a:gd name="connsiteY13" fmla="*/ 779606 h 1186006"/>
              <a:gd name="connsiteX0" fmla="*/ 450850 w 2670175"/>
              <a:gd name="connsiteY0" fmla="*/ 779606 h 1186006"/>
              <a:gd name="connsiteX1" fmla="*/ 0 w 2670175"/>
              <a:gd name="connsiteY1" fmla="*/ 1186006 h 1186006"/>
              <a:gd name="connsiteX2" fmla="*/ 450850 w 2670175"/>
              <a:gd name="connsiteY2" fmla="*/ 1166956 h 1186006"/>
              <a:gd name="connsiteX3" fmla="*/ 895350 w 2670175"/>
              <a:gd name="connsiteY3" fmla="*/ 1084406 h 1186006"/>
              <a:gd name="connsiteX4" fmla="*/ 1320800 w 2670175"/>
              <a:gd name="connsiteY4" fmla="*/ 970106 h 1186006"/>
              <a:gd name="connsiteX5" fmla="*/ 1778000 w 2670175"/>
              <a:gd name="connsiteY5" fmla="*/ 887556 h 1186006"/>
              <a:gd name="connsiteX6" fmla="*/ 2241550 w 2670175"/>
              <a:gd name="connsiteY6" fmla="*/ 805006 h 1186006"/>
              <a:gd name="connsiteX7" fmla="*/ 2670175 w 2670175"/>
              <a:gd name="connsiteY7" fmla="*/ 760556 h 1186006"/>
              <a:gd name="connsiteX8" fmla="*/ 2668585 w 2670175"/>
              <a:gd name="connsiteY8" fmla="*/ 55751 h 1186006"/>
              <a:gd name="connsiteX9" fmla="*/ 2216147 w 2670175"/>
              <a:gd name="connsiteY9" fmla="*/ 189 h 1186006"/>
              <a:gd name="connsiteX10" fmla="*/ 1739897 w 2670175"/>
              <a:gd name="connsiteY10" fmla="*/ 38289 h 1186006"/>
              <a:gd name="connsiteX11" fmla="*/ 1308097 w 2670175"/>
              <a:gd name="connsiteY11" fmla="*/ 146239 h 1186006"/>
              <a:gd name="connsiteX12" fmla="*/ 882647 w 2670175"/>
              <a:gd name="connsiteY12" fmla="*/ 419289 h 1186006"/>
              <a:gd name="connsiteX13" fmla="*/ 450850 w 2670175"/>
              <a:gd name="connsiteY13" fmla="*/ 779606 h 11860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670175" h="1186006">
                <a:moveTo>
                  <a:pt x="450850" y="779606"/>
                </a:moveTo>
                <a:lnTo>
                  <a:pt x="0" y="1186006"/>
                </a:lnTo>
                <a:lnTo>
                  <a:pt x="450850" y="1166956"/>
                </a:lnTo>
                <a:lnTo>
                  <a:pt x="895350" y="1084406"/>
                </a:lnTo>
                <a:lnTo>
                  <a:pt x="1320800" y="970106"/>
                </a:lnTo>
                <a:lnTo>
                  <a:pt x="1778000" y="887556"/>
                </a:lnTo>
                <a:lnTo>
                  <a:pt x="2241550" y="805006"/>
                </a:lnTo>
                <a:lnTo>
                  <a:pt x="2670175" y="760556"/>
                </a:lnTo>
                <a:cubicBezTo>
                  <a:pt x="2668057" y="525621"/>
                  <a:pt x="2670703" y="290686"/>
                  <a:pt x="2668585" y="55751"/>
                </a:cubicBezTo>
                <a:lnTo>
                  <a:pt x="2216147" y="189"/>
                </a:lnTo>
                <a:cubicBezTo>
                  <a:pt x="2066922" y="-1928"/>
                  <a:pt x="1891239" y="13947"/>
                  <a:pt x="1739897" y="38289"/>
                </a:cubicBezTo>
                <a:cubicBezTo>
                  <a:pt x="1588555" y="62631"/>
                  <a:pt x="1450972" y="82739"/>
                  <a:pt x="1308097" y="146239"/>
                </a:cubicBezTo>
                <a:lnTo>
                  <a:pt x="882647" y="419289"/>
                </a:lnTo>
                <a:lnTo>
                  <a:pt x="450850" y="779606"/>
                </a:lnTo>
                <a:close/>
              </a:path>
            </a:pathLst>
          </a:custGeom>
          <a:solidFill>
            <a:srgbClr val="CC9900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38419DDD-1096-4E0A-9C13-A545CB3A3CA0}"/>
              </a:ext>
            </a:extLst>
          </p:cNvPr>
          <p:cNvSpPr/>
          <p:nvPr/>
        </p:nvSpPr>
        <p:spPr bwMode="auto">
          <a:xfrm>
            <a:off x="768350" y="4457700"/>
            <a:ext cx="6184900" cy="1517650"/>
          </a:xfrm>
          <a:custGeom>
            <a:avLst/>
            <a:gdLst>
              <a:gd name="connsiteX0" fmla="*/ 0 w 6184900"/>
              <a:gd name="connsiteY0" fmla="*/ 1517650 h 1517650"/>
              <a:gd name="connsiteX1" fmla="*/ 444500 w 6184900"/>
              <a:gd name="connsiteY1" fmla="*/ 1492250 h 1517650"/>
              <a:gd name="connsiteX2" fmla="*/ 965200 w 6184900"/>
              <a:gd name="connsiteY2" fmla="*/ 1377950 h 1517650"/>
              <a:gd name="connsiteX3" fmla="*/ 1327150 w 6184900"/>
              <a:gd name="connsiteY3" fmla="*/ 1295400 h 1517650"/>
              <a:gd name="connsiteX4" fmla="*/ 1752600 w 6184900"/>
              <a:gd name="connsiteY4" fmla="*/ 1098550 h 1517650"/>
              <a:gd name="connsiteX5" fmla="*/ 2197100 w 6184900"/>
              <a:gd name="connsiteY5" fmla="*/ 965200 h 1517650"/>
              <a:gd name="connsiteX6" fmla="*/ 2641600 w 6184900"/>
              <a:gd name="connsiteY6" fmla="*/ 927100 h 1517650"/>
              <a:gd name="connsiteX7" fmla="*/ 3130550 w 6184900"/>
              <a:gd name="connsiteY7" fmla="*/ 965200 h 1517650"/>
              <a:gd name="connsiteX8" fmla="*/ 3619500 w 6184900"/>
              <a:gd name="connsiteY8" fmla="*/ 984250 h 1517650"/>
              <a:gd name="connsiteX9" fmla="*/ 4000500 w 6184900"/>
              <a:gd name="connsiteY9" fmla="*/ 990600 h 1517650"/>
              <a:gd name="connsiteX10" fmla="*/ 4419600 w 6184900"/>
              <a:gd name="connsiteY10" fmla="*/ 958850 h 1517650"/>
              <a:gd name="connsiteX11" fmla="*/ 4870450 w 6184900"/>
              <a:gd name="connsiteY11" fmla="*/ 749300 h 1517650"/>
              <a:gd name="connsiteX12" fmla="*/ 5238750 w 6184900"/>
              <a:gd name="connsiteY12" fmla="*/ 495300 h 1517650"/>
              <a:gd name="connsiteX13" fmla="*/ 5708650 w 6184900"/>
              <a:gd name="connsiteY13" fmla="*/ 209550 h 1517650"/>
              <a:gd name="connsiteX14" fmla="*/ 5994400 w 6184900"/>
              <a:gd name="connsiteY14" fmla="*/ 63500 h 1517650"/>
              <a:gd name="connsiteX15" fmla="*/ 6184900 w 6184900"/>
              <a:gd name="connsiteY15" fmla="*/ 0 h 1517650"/>
              <a:gd name="connsiteX0" fmla="*/ 0 w 6184900"/>
              <a:gd name="connsiteY0" fmla="*/ 1517650 h 1517650"/>
              <a:gd name="connsiteX1" fmla="*/ 444500 w 6184900"/>
              <a:gd name="connsiteY1" fmla="*/ 1492250 h 1517650"/>
              <a:gd name="connsiteX2" fmla="*/ 965200 w 6184900"/>
              <a:gd name="connsiteY2" fmla="*/ 1377950 h 1517650"/>
              <a:gd name="connsiteX3" fmla="*/ 1327150 w 6184900"/>
              <a:gd name="connsiteY3" fmla="*/ 1295400 h 1517650"/>
              <a:gd name="connsiteX4" fmla="*/ 1752600 w 6184900"/>
              <a:gd name="connsiteY4" fmla="*/ 1098550 h 1517650"/>
              <a:gd name="connsiteX5" fmla="*/ 2197100 w 6184900"/>
              <a:gd name="connsiteY5" fmla="*/ 965200 h 1517650"/>
              <a:gd name="connsiteX6" fmla="*/ 2641600 w 6184900"/>
              <a:gd name="connsiteY6" fmla="*/ 927100 h 1517650"/>
              <a:gd name="connsiteX7" fmla="*/ 3130550 w 6184900"/>
              <a:gd name="connsiteY7" fmla="*/ 965200 h 1517650"/>
              <a:gd name="connsiteX8" fmla="*/ 3619500 w 6184900"/>
              <a:gd name="connsiteY8" fmla="*/ 984250 h 1517650"/>
              <a:gd name="connsiteX9" fmla="*/ 4000500 w 6184900"/>
              <a:gd name="connsiteY9" fmla="*/ 990600 h 1517650"/>
              <a:gd name="connsiteX10" fmla="*/ 4419600 w 6184900"/>
              <a:gd name="connsiteY10" fmla="*/ 958850 h 1517650"/>
              <a:gd name="connsiteX11" fmla="*/ 4870450 w 6184900"/>
              <a:gd name="connsiteY11" fmla="*/ 749300 h 1517650"/>
              <a:gd name="connsiteX12" fmla="*/ 5238750 w 6184900"/>
              <a:gd name="connsiteY12" fmla="*/ 495300 h 1517650"/>
              <a:gd name="connsiteX13" fmla="*/ 5708650 w 6184900"/>
              <a:gd name="connsiteY13" fmla="*/ 209550 h 1517650"/>
              <a:gd name="connsiteX14" fmla="*/ 5994400 w 6184900"/>
              <a:gd name="connsiteY14" fmla="*/ 63500 h 1517650"/>
              <a:gd name="connsiteX15" fmla="*/ 6184900 w 6184900"/>
              <a:gd name="connsiteY15" fmla="*/ 0 h 1517650"/>
              <a:gd name="connsiteX0" fmla="*/ 0 w 6184900"/>
              <a:gd name="connsiteY0" fmla="*/ 1517650 h 1517650"/>
              <a:gd name="connsiteX1" fmla="*/ 444500 w 6184900"/>
              <a:gd name="connsiteY1" fmla="*/ 1492250 h 1517650"/>
              <a:gd name="connsiteX2" fmla="*/ 965200 w 6184900"/>
              <a:gd name="connsiteY2" fmla="*/ 1377950 h 1517650"/>
              <a:gd name="connsiteX3" fmla="*/ 1327150 w 6184900"/>
              <a:gd name="connsiteY3" fmla="*/ 1295400 h 1517650"/>
              <a:gd name="connsiteX4" fmla="*/ 1752600 w 6184900"/>
              <a:gd name="connsiteY4" fmla="*/ 1098550 h 1517650"/>
              <a:gd name="connsiteX5" fmla="*/ 2197100 w 6184900"/>
              <a:gd name="connsiteY5" fmla="*/ 965200 h 1517650"/>
              <a:gd name="connsiteX6" fmla="*/ 2641600 w 6184900"/>
              <a:gd name="connsiteY6" fmla="*/ 927100 h 1517650"/>
              <a:gd name="connsiteX7" fmla="*/ 3130550 w 6184900"/>
              <a:gd name="connsiteY7" fmla="*/ 965200 h 1517650"/>
              <a:gd name="connsiteX8" fmla="*/ 3619500 w 6184900"/>
              <a:gd name="connsiteY8" fmla="*/ 984250 h 1517650"/>
              <a:gd name="connsiteX9" fmla="*/ 4000500 w 6184900"/>
              <a:gd name="connsiteY9" fmla="*/ 990600 h 1517650"/>
              <a:gd name="connsiteX10" fmla="*/ 4419600 w 6184900"/>
              <a:gd name="connsiteY10" fmla="*/ 958850 h 1517650"/>
              <a:gd name="connsiteX11" fmla="*/ 4870450 w 6184900"/>
              <a:gd name="connsiteY11" fmla="*/ 749300 h 1517650"/>
              <a:gd name="connsiteX12" fmla="*/ 5238750 w 6184900"/>
              <a:gd name="connsiteY12" fmla="*/ 495300 h 1517650"/>
              <a:gd name="connsiteX13" fmla="*/ 5708650 w 6184900"/>
              <a:gd name="connsiteY13" fmla="*/ 209550 h 1517650"/>
              <a:gd name="connsiteX14" fmla="*/ 5994400 w 6184900"/>
              <a:gd name="connsiteY14" fmla="*/ 63500 h 1517650"/>
              <a:gd name="connsiteX15" fmla="*/ 6184900 w 6184900"/>
              <a:gd name="connsiteY15" fmla="*/ 0 h 1517650"/>
              <a:gd name="connsiteX0" fmla="*/ 0 w 6184900"/>
              <a:gd name="connsiteY0" fmla="*/ 1517650 h 1517650"/>
              <a:gd name="connsiteX1" fmla="*/ 444500 w 6184900"/>
              <a:gd name="connsiteY1" fmla="*/ 1492250 h 1517650"/>
              <a:gd name="connsiteX2" fmla="*/ 965200 w 6184900"/>
              <a:gd name="connsiteY2" fmla="*/ 1377950 h 1517650"/>
              <a:gd name="connsiteX3" fmla="*/ 1327150 w 6184900"/>
              <a:gd name="connsiteY3" fmla="*/ 1295400 h 1517650"/>
              <a:gd name="connsiteX4" fmla="*/ 1752600 w 6184900"/>
              <a:gd name="connsiteY4" fmla="*/ 1098550 h 1517650"/>
              <a:gd name="connsiteX5" fmla="*/ 2197100 w 6184900"/>
              <a:gd name="connsiteY5" fmla="*/ 965200 h 1517650"/>
              <a:gd name="connsiteX6" fmla="*/ 2641600 w 6184900"/>
              <a:gd name="connsiteY6" fmla="*/ 927100 h 1517650"/>
              <a:gd name="connsiteX7" fmla="*/ 3130550 w 6184900"/>
              <a:gd name="connsiteY7" fmla="*/ 965200 h 1517650"/>
              <a:gd name="connsiteX8" fmla="*/ 3619500 w 6184900"/>
              <a:gd name="connsiteY8" fmla="*/ 984250 h 1517650"/>
              <a:gd name="connsiteX9" fmla="*/ 4000500 w 6184900"/>
              <a:gd name="connsiteY9" fmla="*/ 990600 h 1517650"/>
              <a:gd name="connsiteX10" fmla="*/ 4419600 w 6184900"/>
              <a:gd name="connsiteY10" fmla="*/ 958850 h 1517650"/>
              <a:gd name="connsiteX11" fmla="*/ 4870450 w 6184900"/>
              <a:gd name="connsiteY11" fmla="*/ 749300 h 1517650"/>
              <a:gd name="connsiteX12" fmla="*/ 5238750 w 6184900"/>
              <a:gd name="connsiteY12" fmla="*/ 495300 h 1517650"/>
              <a:gd name="connsiteX13" fmla="*/ 5708650 w 6184900"/>
              <a:gd name="connsiteY13" fmla="*/ 209550 h 1517650"/>
              <a:gd name="connsiteX14" fmla="*/ 5994400 w 6184900"/>
              <a:gd name="connsiteY14" fmla="*/ 63500 h 1517650"/>
              <a:gd name="connsiteX15" fmla="*/ 6184900 w 6184900"/>
              <a:gd name="connsiteY15" fmla="*/ 0 h 1517650"/>
              <a:gd name="connsiteX0" fmla="*/ 0 w 6184900"/>
              <a:gd name="connsiteY0" fmla="*/ 1517650 h 1517650"/>
              <a:gd name="connsiteX1" fmla="*/ 444500 w 6184900"/>
              <a:gd name="connsiteY1" fmla="*/ 1492250 h 1517650"/>
              <a:gd name="connsiteX2" fmla="*/ 965200 w 6184900"/>
              <a:gd name="connsiteY2" fmla="*/ 1377950 h 1517650"/>
              <a:gd name="connsiteX3" fmla="*/ 1327150 w 6184900"/>
              <a:gd name="connsiteY3" fmla="*/ 1295400 h 1517650"/>
              <a:gd name="connsiteX4" fmla="*/ 1752600 w 6184900"/>
              <a:gd name="connsiteY4" fmla="*/ 1098550 h 1517650"/>
              <a:gd name="connsiteX5" fmla="*/ 2197100 w 6184900"/>
              <a:gd name="connsiteY5" fmla="*/ 965200 h 1517650"/>
              <a:gd name="connsiteX6" fmla="*/ 2641600 w 6184900"/>
              <a:gd name="connsiteY6" fmla="*/ 927100 h 1517650"/>
              <a:gd name="connsiteX7" fmla="*/ 3130550 w 6184900"/>
              <a:gd name="connsiteY7" fmla="*/ 965200 h 1517650"/>
              <a:gd name="connsiteX8" fmla="*/ 3619500 w 6184900"/>
              <a:gd name="connsiteY8" fmla="*/ 984250 h 1517650"/>
              <a:gd name="connsiteX9" fmla="*/ 4000500 w 6184900"/>
              <a:gd name="connsiteY9" fmla="*/ 990600 h 1517650"/>
              <a:gd name="connsiteX10" fmla="*/ 4419600 w 6184900"/>
              <a:gd name="connsiteY10" fmla="*/ 958850 h 1517650"/>
              <a:gd name="connsiteX11" fmla="*/ 4870450 w 6184900"/>
              <a:gd name="connsiteY11" fmla="*/ 749300 h 1517650"/>
              <a:gd name="connsiteX12" fmla="*/ 5238750 w 6184900"/>
              <a:gd name="connsiteY12" fmla="*/ 495300 h 1517650"/>
              <a:gd name="connsiteX13" fmla="*/ 5708650 w 6184900"/>
              <a:gd name="connsiteY13" fmla="*/ 209550 h 1517650"/>
              <a:gd name="connsiteX14" fmla="*/ 5994400 w 6184900"/>
              <a:gd name="connsiteY14" fmla="*/ 63500 h 1517650"/>
              <a:gd name="connsiteX15" fmla="*/ 6184900 w 6184900"/>
              <a:gd name="connsiteY15" fmla="*/ 0 h 1517650"/>
              <a:gd name="connsiteX0" fmla="*/ 0 w 6184900"/>
              <a:gd name="connsiteY0" fmla="*/ 1517650 h 1517650"/>
              <a:gd name="connsiteX1" fmla="*/ 444500 w 6184900"/>
              <a:gd name="connsiteY1" fmla="*/ 1492250 h 1517650"/>
              <a:gd name="connsiteX2" fmla="*/ 965200 w 6184900"/>
              <a:gd name="connsiteY2" fmla="*/ 1377950 h 1517650"/>
              <a:gd name="connsiteX3" fmla="*/ 1327150 w 6184900"/>
              <a:gd name="connsiteY3" fmla="*/ 1295400 h 1517650"/>
              <a:gd name="connsiteX4" fmla="*/ 1752600 w 6184900"/>
              <a:gd name="connsiteY4" fmla="*/ 1098550 h 1517650"/>
              <a:gd name="connsiteX5" fmla="*/ 2197100 w 6184900"/>
              <a:gd name="connsiteY5" fmla="*/ 965200 h 1517650"/>
              <a:gd name="connsiteX6" fmla="*/ 2641600 w 6184900"/>
              <a:gd name="connsiteY6" fmla="*/ 927100 h 1517650"/>
              <a:gd name="connsiteX7" fmla="*/ 3130550 w 6184900"/>
              <a:gd name="connsiteY7" fmla="*/ 965200 h 1517650"/>
              <a:gd name="connsiteX8" fmla="*/ 3619500 w 6184900"/>
              <a:gd name="connsiteY8" fmla="*/ 984250 h 1517650"/>
              <a:gd name="connsiteX9" fmla="*/ 4000500 w 6184900"/>
              <a:gd name="connsiteY9" fmla="*/ 990600 h 1517650"/>
              <a:gd name="connsiteX10" fmla="*/ 4419600 w 6184900"/>
              <a:gd name="connsiteY10" fmla="*/ 958850 h 1517650"/>
              <a:gd name="connsiteX11" fmla="*/ 4870450 w 6184900"/>
              <a:gd name="connsiteY11" fmla="*/ 749300 h 1517650"/>
              <a:gd name="connsiteX12" fmla="*/ 5238750 w 6184900"/>
              <a:gd name="connsiteY12" fmla="*/ 495300 h 1517650"/>
              <a:gd name="connsiteX13" fmla="*/ 5708650 w 6184900"/>
              <a:gd name="connsiteY13" fmla="*/ 209550 h 1517650"/>
              <a:gd name="connsiteX14" fmla="*/ 5994400 w 6184900"/>
              <a:gd name="connsiteY14" fmla="*/ 63500 h 1517650"/>
              <a:gd name="connsiteX15" fmla="*/ 6184900 w 6184900"/>
              <a:gd name="connsiteY15" fmla="*/ 0 h 1517650"/>
              <a:gd name="connsiteX0" fmla="*/ 0 w 6184900"/>
              <a:gd name="connsiteY0" fmla="*/ 1517650 h 1517650"/>
              <a:gd name="connsiteX1" fmla="*/ 444500 w 6184900"/>
              <a:gd name="connsiteY1" fmla="*/ 1492250 h 1517650"/>
              <a:gd name="connsiteX2" fmla="*/ 965200 w 6184900"/>
              <a:gd name="connsiteY2" fmla="*/ 1377950 h 1517650"/>
              <a:gd name="connsiteX3" fmla="*/ 1327150 w 6184900"/>
              <a:gd name="connsiteY3" fmla="*/ 1295400 h 1517650"/>
              <a:gd name="connsiteX4" fmla="*/ 1752600 w 6184900"/>
              <a:gd name="connsiteY4" fmla="*/ 1098550 h 1517650"/>
              <a:gd name="connsiteX5" fmla="*/ 2197100 w 6184900"/>
              <a:gd name="connsiteY5" fmla="*/ 965200 h 1517650"/>
              <a:gd name="connsiteX6" fmla="*/ 2641600 w 6184900"/>
              <a:gd name="connsiteY6" fmla="*/ 927100 h 1517650"/>
              <a:gd name="connsiteX7" fmla="*/ 3130550 w 6184900"/>
              <a:gd name="connsiteY7" fmla="*/ 965200 h 1517650"/>
              <a:gd name="connsiteX8" fmla="*/ 3619500 w 6184900"/>
              <a:gd name="connsiteY8" fmla="*/ 984250 h 1517650"/>
              <a:gd name="connsiteX9" fmla="*/ 4000500 w 6184900"/>
              <a:gd name="connsiteY9" fmla="*/ 990600 h 1517650"/>
              <a:gd name="connsiteX10" fmla="*/ 4419600 w 6184900"/>
              <a:gd name="connsiteY10" fmla="*/ 958850 h 1517650"/>
              <a:gd name="connsiteX11" fmla="*/ 4870450 w 6184900"/>
              <a:gd name="connsiteY11" fmla="*/ 749300 h 1517650"/>
              <a:gd name="connsiteX12" fmla="*/ 5238750 w 6184900"/>
              <a:gd name="connsiteY12" fmla="*/ 495300 h 1517650"/>
              <a:gd name="connsiteX13" fmla="*/ 5708650 w 6184900"/>
              <a:gd name="connsiteY13" fmla="*/ 209550 h 1517650"/>
              <a:gd name="connsiteX14" fmla="*/ 5994400 w 6184900"/>
              <a:gd name="connsiteY14" fmla="*/ 63500 h 1517650"/>
              <a:gd name="connsiteX15" fmla="*/ 6184900 w 6184900"/>
              <a:gd name="connsiteY15" fmla="*/ 0 h 1517650"/>
              <a:gd name="connsiteX0" fmla="*/ 0 w 6184900"/>
              <a:gd name="connsiteY0" fmla="*/ 1517650 h 1517650"/>
              <a:gd name="connsiteX1" fmla="*/ 444500 w 6184900"/>
              <a:gd name="connsiteY1" fmla="*/ 1492250 h 1517650"/>
              <a:gd name="connsiteX2" fmla="*/ 965200 w 6184900"/>
              <a:gd name="connsiteY2" fmla="*/ 1377950 h 1517650"/>
              <a:gd name="connsiteX3" fmla="*/ 1327150 w 6184900"/>
              <a:gd name="connsiteY3" fmla="*/ 1295400 h 1517650"/>
              <a:gd name="connsiteX4" fmla="*/ 1752600 w 6184900"/>
              <a:gd name="connsiteY4" fmla="*/ 1098550 h 1517650"/>
              <a:gd name="connsiteX5" fmla="*/ 2197100 w 6184900"/>
              <a:gd name="connsiteY5" fmla="*/ 965200 h 1517650"/>
              <a:gd name="connsiteX6" fmla="*/ 2641600 w 6184900"/>
              <a:gd name="connsiteY6" fmla="*/ 927100 h 1517650"/>
              <a:gd name="connsiteX7" fmla="*/ 3130550 w 6184900"/>
              <a:gd name="connsiteY7" fmla="*/ 965200 h 1517650"/>
              <a:gd name="connsiteX8" fmla="*/ 3619500 w 6184900"/>
              <a:gd name="connsiteY8" fmla="*/ 984250 h 1517650"/>
              <a:gd name="connsiteX9" fmla="*/ 4000500 w 6184900"/>
              <a:gd name="connsiteY9" fmla="*/ 990600 h 1517650"/>
              <a:gd name="connsiteX10" fmla="*/ 4419600 w 6184900"/>
              <a:gd name="connsiteY10" fmla="*/ 958850 h 1517650"/>
              <a:gd name="connsiteX11" fmla="*/ 4870450 w 6184900"/>
              <a:gd name="connsiteY11" fmla="*/ 749300 h 1517650"/>
              <a:gd name="connsiteX12" fmla="*/ 5238750 w 6184900"/>
              <a:gd name="connsiteY12" fmla="*/ 495300 h 1517650"/>
              <a:gd name="connsiteX13" fmla="*/ 5708650 w 6184900"/>
              <a:gd name="connsiteY13" fmla="*/ 209550 h 1517650"/>
              <a:gd name="connsiteX14" fmla="*/ 5994400 w 6184900"/>
              <a:gd name="connsiteY14" fmla="*/ 63500 h 1517650"/>
              <a:gd name="connsiteX15" fmla="*/ 6184900 w 6184900"/>
              <a:gd name="connsiteY15" fmla="*/ 0 h 1517650"/>
              <a:gd name="connsiteX0" fmla="*/ 0 w 6184900"/>
              <a:gd name="connsiteY0" fmla="*/ 1517650 h 1517650"/>
              <a:gd name="connsiteX1" fmla="*/ 444500 w 6184900"/>
              <a:gd name="connsiteY1" fmla="*/ 1492250 h 1517650"/>
              <a:gd name="connsiteX2" fmla="*/ 965200 w 6184900"/>
              <a:gd name="connsiteY2" fmla="*/ 1377950 h 1517650"/>
              <a:gd name="connsiteX3" fmla="*/ 1327150 w 6184900"/>
              <a:gd name="connsiteY3" fmla="*/ 1295400 h 1517650"/>
              <a:gd name="connsiteX4" fmla="*/ 1752600 w 6184900"/>
              <a:gd name="connsiteY4" fmla="*/ 1098550 h 1517650"/>
              <a:gd name="connsiteX5" fmla="*/ 2197100 w 6184900"/>
              <a:gd name="connsiteY5" fmla="*/ 965200 h 1517650"/>
              <a:gd name="connsiteX6" fmla="*/ 2641600 w 6184900"/>
              <a:gd name="connsiteY6" fmla="*/ 927100 h 1517650"/>
              <a:gd name="connsiteX7" fmla="*/ 3130550 w 6184900"/>
              <a:gd name="connsiteY7" fmla="*/ 965200 h 1517650"/>
              <a:gd name="connsiteX8" fmla="*/ 3619500 w 6184900"/>
              <a:gd name="connsiteY8" fmla="*/ 984250 h 1517650"/>
              <a:gd name="connsiteX9" fmla="*/ 4000500 w 6184900"/>
              <a:gd name="connsiteY9" fmla="*/ 990600 h 1517650"/>
              <a:gd name="connsiteX10" fmla="*/ 4419600 w 6184900"/>
              <a:gd name="connsiteY10" fmla="*/ 958850 h 1517650"/>
              <a:gd name="connsiteX11" fmla="*/ 4870450 w 6184900"/>
              <a:gd name="connsiteY11" fmla="*/ 749300 h 1517650"/>
              <a:gd name="connsiteX12" fmla="*/ 5238750 w 6184900"/>
              <a:gd name="connsiteY12" fmla="*/ 495300 h 1517650"/>
              <a:gd name="connsiteX13" fmla="*/ 5708650 w 6184900"/>
              <a:gd name="connsiteY13" fmla="*/ 209550 h 1517650"/>
              <a:gd name="connsiteX14" fmla="*/ 5994400 w 6184900"/>
              <a:gd name="connsiteY14" fmla="*/ 63500 h 1517650"/>
              <a:gd name="connsiteX15" fmla="*/ 6184900 w 6184900"/>
              <a:gd name="connsiteY15" fmla="*/ 0 h 1517650"/>
              <a:gd name="connsiteX0" fmla="*/ 0 w 6184900"/>
              <a:gd name="connsiteY0" fmla="*/ 1517650 h 1517650"/>
              <a:gd name="connsiteX1" fmla="*/ 444500 w 6184900"/>
              <a:gd name="connsiteY1" fmla="*/ 1492250 h 1517650"/>
              <a:gd name="connsiteX2" fmla="*/ 965200 w 6184900"/>
              <a:gd name="connsiteY2" fmla="*/ 1377950 h 1517650"/>
              <a:gd name="connsiteX3" fmla="*/ 1327150 w 6184900"/>
              <a:gd name="connsiteY3" fmla="*/ 1295400 h 1517650"/>
              <a:gd name="connsiteX4" fmla="*/ 1752600 w 6184900"/>
              <a:gd name="connsiteY4" fmla="*/ 1098550 h 1517650"/>
              <a:gd name="connsiteX5" fmla="*/ 2197100 w 6184900"/>
              <a:gd name="connsiteY5" fmla="*/ 965200 h 1517650"/>
              <a:gd name="connsiteX6" fmla="*/ 2641600 w 6184900"/>
              <a:gd name="connsiteY6" fmla="*/ 927100 h 1517650"/>
              <a:gd name="connsiteX7" fmla="*/ 3130550 w 6184900"/>
              <a:gd name="connsiteY7" fmla="*/ 965200 h 1517650"/>
              <a:gd name="connsiteX8" fmla="*/ 3619500 w 6184900"/>
              <a:gd name="connsiteY8" fmla="*/ 984250 h 1517650"/>
              <a:gd name="connsiteX9" fmla="*/ 4000500 w 6184900"/>
              <a:gd name="connsiteY9" fmla="*/ 990600 h 1517650"/>
              <a:gd name="connsiteX10" fmla="*/ 4419600 w 6184900"/>
              <a:gd name="connsiteY10" fmla="*/ 958850 h 1517650"/>
              <a:gd name="connsiteX11" fmla="*/ 4870450 w 6184900"/>
              <a:gd name="connsiteY11" fmla="*/ 749300 h 1517650"/>
              <a:gd name="connsiteX12" fmla="*/ 5238750 w 6184900"/>
              <a:gd name="connsiteY12" fmla="*/ 495300 h 1517650"/>
              <a:gd name="connsiteX13" fmla="*/ 5708650 w 6184900"/>
              <a:gd name="connsiteY13" fmla="*/ 209550 h 1517650"/>
              <a:gd name="connsiteX14" fmla="*/ 5994400 w 6184900"/>
              <a:gd name="connsiteY14" fmla="*/ 63500 h 1517650"/>
              <a:gd name="connsiteX15" fmla="*/ 6184900 w 6184900"/>
              <a:gd name="connsiteY15" fmla="*/ 0 h 1517650"/>
              <a:gd name="connsiteX0" fmla="*/ 0 w 6184900"/>
              <a:gd name="connsiteY0" fmla="*/ 1517650 h 1517650"/>
              <a:gd name="connsiteX1" fmla="*/ 444500 w 6184900"/>
              <a:gd name="connsiteY1" fmla="*/ 1492250 h 1517650"/>
              <a:gd name="connsiteX2" fmla="*/ 965200 w 6184900"/>
              <a:gd name="connsiteY2" fmla="*/ 1377950 h 1517650"/>
              <a:gd name="connsiteX3" fmla="*/ 1327150 w 6184900"/>
              <a:gd name="connsiteY3" fmla="*/ 1295400 h 1517650"/>
              <a:gd name="connsiteX4" fmla="*/ 1752600 w 6184900"/>
              <a:gd name="connsiteY4" fmla="*/ 1098550 h 1517650"/>
              <a:gd name="connsiteX5" fmla="*/ 2197100 w 6184900"/>
              <a:gd name="connsiteY5" fmla="*/ 965200 h 1517650"/>
              <a:gd name="connsiteX6" fmla="*/ 2641600 w 6184900"/>
              <a:gd name="connsiteY6" fmla="*/ 927100 h 1517650"/>
              <a:gd name="connsiteX7" fmla="*/ 3130550 w 6184900"/>
              <a:gd name="connsiteY7" fmla="*/ 965200 h 1517650"/>
              <a:gd name="connsiteX8" fmla="*/ 3619500 w 6184900"/>
              <a:gd name="connsiteY8" fmla="*/ 984250 h 1517650"/>
              <a:gd name="connsiteX9" fmla="*/ 4000500 w 6184900"/>
              <a:gd name="connsiteY9" fmla="*/ 990600 h 1517650"/>
              <a:gd name="connsiteX10" fmla="*/ 4419600 w 6184900"/>
              <a:gd name="connsiteY10" fmla="*/ 958850 h 1517650"/>
              <a:gd name="connsiteX11" fmla="*/ 4870450 w 6184900"/>
              <a:gd name="connsiteY11" fmla="*/ 749300 h 1517650"/>
              <a:gd name="connsiteX12" fmla="*/ 5238750 w 6184900"/>
              <a:gd name="connsiteY12" fmla="*/ 495300 h 1517650"/>
              <a:gd name="connsiteX13" fmla="*/ 5708650 w 6184900"/>
              <a:gd name="connsiteY13" fmla="*/ 209550 h 1517650"/>
              <a:gd name="connsiteX14" fmla="*/ 5994400 w 6184900"/>
              <a:gd name="connsiteY14" fmla="*/ 63500 h 1517650"/>
              <a:gd name="connsiteX15" fmla="*/ 6184900 w 6184900"/>
              <a:gd name="connsiteY15" fmla="*/ 0 h 1517650"/>
              <a:gd name="connsiteX0" fmla="*/ 0 w 6184900"/>
              <a:gd name="connsiteY0" fmla="*/ 1517650 h 1517650"/>
              <a:gd name="connsiteX1" fmla="*/ 444500 w 6184900"/>
              <a:gd name="connsiteY1" fmla="*/ 1492250 h 1517650"/>
              <a:gd name="connsiteX2" fmla="*/ 965200 w 6184900"/>
              <a:gd name="connsiteY2" fmla="*/ 1377950 h 1517650"/>
              <a:gd name="connsiteX3" fmla="*/ 1327150 w 6184900"/>
              <a:gd name="connsiteY3" fmla="*/ 1295400 h 1517650"/>
              <a:gd name="connsiteX4" fmla="*/ 1752600 w 6184900"/>
              <a:gd name="connsiteY4" fmla="*/ 1098550 h 1517650"/>
              <a:gd name="connsiteX5" fmla="*/ 2197100 w 6184900"/>
              <a:gd name="connsiteY5" fmla="*/ 965200 h 1517650"/>
              <a:gd name="connsiteX6" fmla="*/ 2641600 w 6184900"/>
              <a:gd name="connsiteY6" fmla="*/ 927100 h 1517650"/>
              <a:gd name="connsiteX7" fmla="*/ 3130550 w 6184900"/>
              <a:gd name="connsiteY7" fmla="*/ 965200 h 1517650"/>
              <a:gd name="connsiteX8" fmla="*/ 3619500 w 6184900"/>
              <a:gd name="connsiteY8" fmla="*/ 984250 h 1517650"/>
              <a:gd name="connsiteX9" fmla="*/ 4000500 w 6184900"/>
              <a:gd name="connsiteY9" fmla="*/ 990600 h 1517650"/>
              <a:gd name="connsiteX10" fmla="*/ 4419600 w 6184900"/>
              <a:gd name="connsiteY10" fmla="*/ 958850 h 1517650"/>
              <a:gd name="connsiteX11" fmla="*/ 4870450 w 6184900"/>
              <a:gd name="connsiteY11" fmla="*/ 749300 h 1517650"/>
              <a:gd name="connsiteX12" fmla="*/ 5238750 w 6184900"/>
              <a:gd name="connsiteY12" fmla="*/ 495300 h 1517650"/>
              <a:gd name="connsiteX13" fmla="*/ 5708650 w 6184900"/>
              <a:gd name="connsiteY13" fmla="*/ 209550 h 1517650"/>
              <a:gd name="connsiteX14" fmla="*/ 5994400 w 6184900"/>
              <a:gd name="connsiteY14" fmla="*/ 63500 h 1517650"/>
              <a:gd name="connsiteX15" fmla="*/ 6184900 w 6184900"/>
              <a:gd name="connsiteY15" fmla="*/ 0 h 1517650"/>
              <a:gd name="connsiteX0" fmla="*/ 0 w 6184900"/>
              <a:gd name="connsiteY0" fmla="*/ 1517650 h 1517650"/>
              <a:gd name="connsiteX1" fmla="*/ 444500 w 6184900"/>
              <a:gd name="connsiteY1" fmla="*/ 1492250 h 1517650"/>
              <a:gd name="connsiteX2" fmla="*/ 965200 w 6184900"/>
              <a:gd name="connsiteY2" fmla="*/ 1377950 h 1517650"/>
              <a:gd name="connsiteX3" fmla="*/ 1327150 w 6184900"/>
              <a:gd name="connsiteY3" fmla="*/ 1295400 h 1517650"/>
              <a:gd name="connsiteX4" fmla="*/ 1752600 w 6184900"/>
              <a:gd name="connsiteY4" fmla="*/ 1098550 h 1517650"/>
              <a:gd name="connsiteX5" fmla="*/ 2197100 w 6184900"/>
              <a:gd name="connsiteY5" fmla="*/ 965200 h 1517650"/>
              <a:gd name="connsiteX6" fmla="*/ 2641600 w 6184900"/>
              <a:gd name="connsiteY6" fmla="*/ 927100 h 1517650"/>
              <a:gd name="connsiteX7" fmla="*/ 3130550 w 6184900"/>
              <a:gd name="connsiteY7" fmla="*/ 965200 h 1517650"/>
              <a:gd name="connsiteX8" fmla="*/ 3619500 w 6184900"/>
              <a:gd name="connsiteY8" fmla="*/ 984250 h 1517650"/>
              <a:gd name="connsiteX9" fmla="*/ 4000500 w 6184900"/>
              <a:gd name="connsiteY9" fmla="*/ 990600 h 1517650"/>
              <a:gd name="connsiteX10" fmla="*/ 4419600 w 6184900"/>
              <a:gd name="connsiteY10" fmla="*/ 958850 h 1517650"/>
              <a:gd name="connsiteX11" fmla="*/ 4870450 w 6184900"/>
              <a:gd name="connsiteY11" fmla="*/ 749300 h 1517650"/>
              <a:gd name="connsiteX12" fmla="*/ 5238750 w 6184900"/>
              <a:gd name="connsiteY12" fmla="*/ 495300 h 1517650"/>
              <a:gd name="connsiteX13" fmla="*/ 5708650 w 6184900"/>
              <a:gd name="connsiteY13" fmla="*/ 209550 h 1517650"/>
              <a:gd name="connsiteX14" fmla="*/ 5994400 w 6184900"/>
              <a:gd name="connsiteY14" fmla="*/ 63500 h 1517650"/>
              <a:gd name="connsiteX15" fmla="*/ 6184900 w 6184900"/>
              <a:gd name="connsiteY15" fmla="*/ 0 h 1517650"/>
              <a:gd name="connsiteX0" fmla="*/ 0 w 6184900"/>
              <a:gd name="connsiteY0" fmla="*/ 1517650 h 1517650"/>
              <a:gd name="connsiteX1" fmla="*/ 444500 w 6184900"/>
              <a:gd name="connsiteY1" fmla="*/ 1492250 h 1517650"/>
              <a:gd name="connsiteX2" fmla="*/ 965200 w 6184900"/>
              <a:gd name="connsiteY2" fmla="*/ 1377950 h 1517650"/>
              <a:gd name="connsiteX3" fmla="*/ 1327150 w 6184900"/>
              <a:gd name="connsiteY3" fmla="*/ 1295400 h 1517650"/>
              <a:gd name="connsiteX4" fmla="*/ 1752600 w 6184900"/>
              <a:gd name="connsiteY4" fmla="*/ 1098550 h 1517650"/>
              <a:gd name="connsiteX5" fmla="*/ 2197100 w 6184900"/>
              <a:gd name="connsiteY5" fmla="*/ 965200 h 1517650"/>
              <a:gd name="connsiteX6" fmla="*/ 2641600 w 6184900"/>
              <a:gd name="connsiteY6" fmla="*/ 927100 h 1517650"/>
              <a:gd name="connsiteX7" fmla="*/ 3130550 w 6184900"/>
              <a:gd name="connsiteY7" fmla="*/ 965200 h 1517650"/>
              <a:gd name="connsiteX8" fmla="*/ 3619500 w 6184900"/>
              <a:gd name="connsiteY8" fmla="*/ 984250 h 1517650"/>
              <a:gd name="connsiteX9" fmla="*/ 4000500 w 6184900"/>
              <a:gd name="connsiteY9" fmla="*/ 990600 h 1517650"/>
              <a:gd name="connsiteX10" fmla="*/ 4419600 w 6184900"/>
              <a:gd name="connsiteY10" fmla="*/ 958850 h 1517650"/>
              <a:gd name="connsiteX11" fmla="*/ 4870450 w 6184900"/>
              <a:gd name="connsiteY11" fmla="*/ 749300 h 1517650"/>
              <a:gd name="connsiteX12" fmla="*/ 5238750 w 6184900"/>
              <a:gd name="connsiteY12" fmla="*/ 495300 h 1517650"/>
              <a:gd name="connsiteX13" fmla="*/ 5708650 w 6184900"/>
              <a:gd name="connsiteY13" fmla="*/ 209550 h 1517650"/>
              <a:gd name="connsiteX14" fmla="*/ 5994400 w 6184900"/>
              <a:gd name="connsiteY14" fmla="*/ 63500 h 1517650"/>
              <a:gd name="connsiteX15" fmla="*/ 6184900 w 6184900"/>
              <a:gd name="connsiteY15" fmla="*/ 0 h 1517650"/>
              <a:gd name="connsiteX0" fmla="*/ 0 w 6184900"/>
              <a:gd name="connsiteY0" fmla="*/ 1517650 h 1517650"/>
              <a:gd name="connsiteX1" fmla="*/ 444500 w 6184900"/>
              <a:gd name="connsiteY1" fmla="*/ 1492250 h 1517650"/>
              <a:gd name="connsiteX2" fmla="*/ 965200 w 6184900"/>
              <a:gd name="connsiteY2" fmla="*/ 1377950 h 1517650"/>
              <a:gd name="connsiteX3" fmla="*/ 1327150 w 6184900"/>
              <a:gd name="connsiteY3" fmla="*/ 1295400 h 1517650"/>
              <a:gd name="connsiteX4" fmla="*/ 1752600 w 6184900"/>
              <a:gd name="connsiteY4" fmla="*/ 1098550 h 1517650"/>
              <a:gd name="connsiteX5" fmla="*/ 2197100 w 6184900"/>
              <a:gd name="connsiteY5" fmla="*/ 965200 h 1517650"/>
              <a:gd name="connsiteX6" fmla="*/ 2641600 w 6184900"/>
              <a:gd name="connsiteY6" fmla="*/ 927100 h 1517650"/>
              <a:gd name="connsiteX7" fmla="*/ 3130550 w 6184900"/>
              <a:gd name="connsiteY7" fmla="*/ 965200 h 1517650"/>
              <a:gd name="connsiteX8" fmla="*/ 3619500 w 6184900"/>
              <a:gd name="connsiteY8" fmla="*/ 984250 h 1517650"/>
              <a:gd name="connsiteX9" fmla="*/ 4000500 w 6184900"/>
              <a:gd name="connsiteY9" fmla="*/ 990600 h 1517650"/>
              <a:gd name="connsiteX10" fmla="*/ 4419600 w 6184900"/>
              <a:gd name="connsiteY10" fmla="*/ 958850 h 1517650"/>
              <a:gd name="connsiteX11" fmla="*/ 4870450 w 6184900"/>
              <a:gd name="connsiteY11" fmla="*/ 749300 h 1517650"/>
              <a:gd name="connsiteX12" fmla="*/ 5238750 w 6184900"/>
              <a:gd name="connsiteY12" fmla="*/ 495300 h 1517650"/>
              <a:gd name="connsiteX13" fmla="*/ 5708650 w 6184900"/>
              <a:gd name="connsiteY13" fmla="*/ 209550 h 1517650"/>
              <a:gd name="connsiteX14" fmla="*/ 5994400 w 6184900"/>
              <a:gd name="connsiteY14" fmla="*/ 63500 h 1517650"/>
              <a:gd name="connsiteX15" fmla="*/ 6184900 w 6184900"/>
              <a:gd name="connsiteY15" fmla="*/ 0 h 1517650"/>
              <a:gd name="connsiteX0" fmla="*/ 0 w 6184900"/>
              <a:gd name="connsiteY0" fmla="*/ 1517650 h 1517650"/>
              <a:gd name="connsiteX1" fmla="*/ 444500 w 6184900"/>
              <a:gd name="connsiteY1" fmla="*/ 1492250 h 1517650"/>
              <a:gd name="connsiteX2" fmla="*/ 965200 w 6184900"/>
              <a:gd name="connsiteY2" fmla="*/ 1377950 h 1517650"/>
              <a:gd name="connsiteX3" fmla="*/ 1327150 w 6184900"/>
              <a:gd name="connsiteY3" fmla="*/ 1295400 h 1517650"/>
              <a:gd name="connsiteX4" fmla="*/ 1752600 w 6184900"/>
              <a:gd name="connsiteY4" fmla="*/ 1098550 h 1517650"/>
              <a:gd name="connsiteX5" fmla="*/ 2197100 w 6184900"/>
              <a:gd name="connsiteY5" fmla="*/ 965200 h 1517650"/>
              <a:gd name="connsiteX6" fmla="*/ 2641600 w 6184900"/>
              <a:gd name="connsiteY6" fmla="*/ 927100 h 1517650"/>
              <a:gd name="connsiteX7" fmla="*/ 3130550 w 6184900"/>
              <a:gd name="connsiteY7" fmla="*/ 965200 h 1517650"/>
              <a:gd name="connsiteX8" fmla="*/ 3619500 w 6184900"/>
              <a:gd name="connsiteY8" fmla="*/ 984250 h 1517650"/>
              <a:gd name="connsiteX9" fmla="*/ 4000500 w 6184900"/>
              <a:gd name="connsiteY9" fmla="*/ 990600 h 1517650"/>
              <a:gd name="connsiteX10" fmla="*/ 4419600 w 6184900"/>
              <a:gd name="connsiteY10" fmla="*/ 958850 h 1517650"/>
              <a:gd name="connsiteX11" fmla="*/ 4870450 w 6184900"/>
              <a:gd name="connsiteY11" fmla="*/ 749300 h 1517650"/>
              <a:gd name="connsiteX12" fmla="*/ 5238750 w 6184900"/>
              <a:gd name="connsiteY12" fmla="*/ 495300 h 1517650"/>
              <a:gd name="connsiteX13" fmla="*/ 5708650 w 6184900"/>
              <a:gd name="connsiteY13" fmla="*/ 209550 h 1517650"/>
              <a:gd name="connsiteX14" fmla="*/ 5994400 w 6184900"/>
              <a:gd name="connsiteY14" fmla="*/ 63500 h 1517650"/>
              <a:gd name="connsiteX15" fmla="*/ 6184900 w 6184900"/>
              <a:gd name="connsiteY15" fmla="*/ 0 h 1517650"/>
              <a:gd name="connsiteX0" fmla="*/ 0 w 6184900"/>
              <a:gd name="connsiteY0" fmla="*/ 1517650 h 1517650"/>
              <a:gd name="connsiteX1" fmla="*/ 444500 w 6184900"/>
              <a:gd name="connsiteY1" fmla="*/ 1492250 h 1517650"/>
              <a:gd name="connsiteX2" fmla="*/ 965200 w 6184900"/>
              <a:gd name="connsiteY2" fmla="*/ 1377950 h 1517650"/>
              <a:gd name="connsiteX3" fmla="*/ 1339850 w 6184900"/>
              <a:gd name="connsiteY3" fmla="*/ 1282700 h 1517650"/>
              <a:gd name="connsiteX4" fmla="*/ 1752600 w 6184900"/>
              <a:gd name="connsiteY4" fmla="*/ 1098550 h 1517650"/>
              <a:gd name="connsiteX5" fmla="*/ 2197100 w 6184900"/>
              <a:gd name="connsiteY5" fmla="*/ 965200 h 1517650"/>
              <a:gd name="connsiteX6" fmla="*/ 2641600 w 6184900"/>
              <a:gd name="connsiteY6" fmla="*/ 927100 h 1517650"/>
              <a:gd name="connsiteX7" fmla="*/ 3130550 w 6184900"/>
              <a:gd name="connsiteY7" fmla="*/ 965200 h 1517650"/>
              <a:gd name="connsiteX8" fmla="*/ 3619500 w 6184900"/>
              <a:gd name="connsiteY8" fmla="*/ 984250 h 1517650"/>
              <a:gd name="connsiteX9" fmla="*/ 4000500 w 6184900"/>
              <a:gd name="connsiteY9" fmla="*/ 990600 h 1517650"/>
              <a:gd name="connsiteX10" fmla="*/ 4419600 w 6184900"/>
              <a:gd name="connsiteY10" fmla="*/ 958850 h 1517650"/>
              <a:gd name="connsiteX11" fmla="*/ 4870450 w 6184900"/>
              <a:gd name="connsiteY11" fmla="*/ 749300 h 1517650"/>
              <a:gd name="connsiteX12" fmla="*/ 5238750 w 6184900"/>
              <a:gd name="connsiteY12" fmla="*/ 495300 h 1517650"/>
              <a:gd name="connsiteX13" fmla="*/ 5708650 w 6184900"/>
              <a:gd name="connsiteY13" fmla="*/ 209550 h 1517650"/>
              <a:gd name="connsiteX14" fmla="*/ 5994400 w 6184900"/>
              <a:gd name="connsiteY14" fmla="*/ 63500 h 1517650"/>
              <a:gd name="connsiteX15" fmla="*/ 6184900 w 6184900"/>
              <a:gd name="connsiteY15" fmla="*/ 0 h 1517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6184900" h="1517650">
                <a:moveTo>
                  <a:pt x="0" y="1517650"/>
                </a:moveTo>
                <a:cubicBezTo>
                  <a:pt x="148167" y="1509183"/>
                  <a:pt x="283633" y="1515533"/>
                  <a:pt x="444500" y="1492250"/>
                </a:cubicBezTo>
                <a:cubicBezTo>
                  <a:pt x="605367" y="1468967"/>
                  <a:pt x="815975" y="1412875"/>
                  <a:pt x="965200" y="1377950"/>
                </a:cubicBezTo>
                <a:cubicBezTo>
                  <a:pt x="1114425" y="1343025"/>
                  <a:pt x="1208617" y="1329267"/>
                  <a:pt x="1339850" y="1282700"/>
                </a:cubicBezTo>
                <a:cubicBezTo>
                  <a:pt x="1471083" y="1236133"/>
                  <a:pt x="1607608" y="1153583"/>
                  <a:pt x="1752600" y="1098550"/>
                </a:cubicBezTo>
                <a:cubicBezTo>
                  <a:pt x="1897592" y="1043517"/>
                  <a:pt x="2048933" y="993775"/>
                  <a:pt x="2197100" y="965200"/>
                </a:cubicBezTo>
                <a:cubicBezTo>
                  <a:pt x="2345267" y="936625"/>
                  <a:pt x="2486025" y="927100"/>
                  <a:pt x="2641600" y="927100"/>
                </a:cubicBezTo>
                <a:cubicBezTo>
                  <a:pt x="2797175" y="927100"/>
                  <a:pt x="2967567" y="955675"/>
                  <a:pt x="3130550" y="965200"/>
                </a:cubicBezTo>
                <a:cubicBezTo>
                  <a:pt x="3293533" y="974725"/>
                  <a:pt x="3474508" y="980017"/>
                  <a:pt x="3619500" y="984250"/>
                </a:cubicBezTo>
                <a:cubicBezTo>
                  <a:pt x="3764492" y="988483"/>
                  <a:pt x="3867150" y="994833"/>
                  <a:pt x="4000500" y="990600"/>
                </a:cubicBezTo>
                <a:cubicBezTo>
                  <a:pt x="4133850" y="986367"/>
                  <a:pt x="4274608" y="999067"/>
                  <a:pt x="4419600" y="958850"/>
                </a:cubicBezTo>
                <a:cubicBezTo>
                  <a:pt x="4564592" y="918633"/>
                  <a:pt x="4733925" y="826558"/>
                  <a:pt x="4870450" y="749300"/>
                </a:cubicBezTo>
                <a:cubicBezTo>
                  <a:pt x="5006975" y="672042"/>
                  <a:pt x="5099050" y="585258"/>
                  <a:pt x="5238750" y="495300"/>
                </a:cubicBezTo>
                <a:cubicBezTo>
                  <a:pt x="5378450" y="405342"/>
                  <a:pt x="5582708" y="281517"/>
                  <a:pt x="5708650" y="209550"/>
                </a:cubicBezTo>
                <a:cubicBezTo>
                  <a:pt x="5834592" y="137583"/>
                  <a:pt x="5915025" y="98425"/>
                  <a:pt x="5994400" y="63500"/>
                </a:cubicBezTo>
                <a:cubicBezTo>
                  <a:pt x="6073775" y="28575"/>
                  <a:pt x="6121400" y="21167"/>
                  <a:pt x="6184900" y="0"/>
                </a:cubicBezTo>
              </a:path>
            </a:pathLst>
          </a:custGeom>
          <a:noFill/>
          <a:ln w="25400" cap="flat" cmpd="sng" algn="ctr">
            <a:solidFill>
              <a:schemeClr val="tx1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42900" marR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5CB65C57-18EE-4DC8-BBA2-6077ADC85F21}"/>
              </a:ext>
            </a:extLst>
          </p:cNvPr>
          <p:cNvCxnSpPr>
            <a:cxnSpLocks/>
          </p:cNvCxnSpPr>
          <p:nvPr/>
        </p:nvCxnSpPr>
        <p:spPr bwMode="auto">
          <a:xfrm flipV="1">
            <a:off x="3429000" y="2438400"/>
            <a:ext cx="0" cy="3604260"/>
          </a:xfrm>
          <a:prstGeom prst="line">
            <a:avLst/>
          </a:prstGeom>
          <a:solidFill>
            <a:schemeClr val="bg2">
              <a:alpha val="50000"/>
            </a:schemeClr>
          </a:solidFill>
          <a:ln w="25400" cap="flat" cmpd="sng" algn="ctr">
            <a:solidFill>
              <a:srgbClr val="FF0000"/>
            </a:solidFill>
            <a:prstDash val="dash"/>
            <a:round/>
            <a:headEnd type="none" w="med" len="med"/>
            <a:tailEnd type="none" w="med" len="med"/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</p:cxnSp>
      <p:sp>
        <p:nvSpPr>
          <p:cNvPr id="36" name="Text Box 54">
            <a:extLst>
              <a:ext uri="{FF2B5EF4-FFF2-40B4-BE49-F238E27FC236}">
                <a16:creationId xmlns:a16="http://schemas.microsoft.com/office/drawing/2014/main" id="{D050C9AC-9788-469D-B2A2-8269B4EAC8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85910" y="3657548"/>
            <a:ext cx="2603988" cy="558800"/>
          </a:xfrm>
          <a:prstGeom prst="rect">
            <a:avLst/>
          </a:prstGeom>
          <a:noFill/>
          <a:ln>
            <a:noFill/>
          </a:ln>
          <a:extLst/>
        </p:spPr>
        <p:txBody>
          <a:bodyPr rot="0" vert="horz" wrap="square" lIns="0" tIns="0" rIns="0" bIns="0" anchor="t" anchorCtr="0" upright="1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lt-LT" sz="1800" b="1" dirty="0"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pagrindinis naudojimas (medienos gaminiai, kuras)</a:t>
            </a:r>
          </a:p>
        </p:txBody>
      </p:sp>
      <p:sp>
        <p:nvSpPr>
          <p:cNvPr id="37" name="Text Box 54">
            <a:extLst>
              <a:ext uri="{FF2B5EF4-FFF2-40B4-BE49-F238E27FC236}">
                <a16:creationId xmlns:a16="http://schemas.microsoft.com/office/drawing/2014/main" id="{BFB2B35C-0B97-4995-98DD-AD6DC9E688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09048" y="5054781"/>
            <a:ext cx="3938341" cy="343355"/>
          </a:xfrm>
          <a:prstGeom prst="rect">
            <a:avLst/>
          </a:prstGeom>
          <a:noFill/>
          <a:ln>
            <a:noFill/>
          </a:ln>
          <a:extLst/>
        </p:spPr>
        <p:txBody>
          <a:bodyPr rot="0" vert="horz" wrap="square" lIns="0" tIns="0" rIns="0" bIns="0" anchor="t" anchorCtr="0" upright="1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lt-LT" sz="1800" b="1" dirty="0"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tarpinis naudojimas (kuras, gaminiai)</a:t>
            </a:r>
          </a:p>
        </p:txBody>
      </p:sp>
      <p:sp>
        <p:nvSpPr>
          <p:cNvPr id="38" name="Text Box 54">
            <a:extLst>
              <a:ext uri="{FF2B5EF4-FFF2-40B4-BE49-F238E27FC236}">
                <a16:creationId xmlns:a16="http://schemas.microsoft.com/office/drawing/2014/main" id="{41FEC863-61F2-44D6-BE12-15C666C653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7397" y="5715133"/>
            <a:ext cx="1139652" cy="343355"/>
          </a:xfrm>
          <a:prstGeom prst="rect">
            <a:avLst/>
          </a:prstGeom>
          <a:noFill/>
          <a:ln>
            <a:noFill/>
          </a:ln>
          <a:extLst/>
        </p:spPr>
        <p:txBody>
          <a:bodyPr rot="0" vert="horz" wrap="square" lIns="0" tIns="0" rIns="0" bIns="0" anchor="t" anchorCtr="0" upright="1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lt-LT" sz="1800" b="1" dirty="0"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atkritimas</a:t>
            </a:r>
          </a:p>
        </p:txBody>
      </p:sp>
    </p:spTree>
    <p:extLst>
      <p:ext uri="{BB962C8B-B14F-4D97-AF65-F5344CB8AC3E}">
        <p14:creationId xmlns:p14="http://schemas.microsoft.com/office/powerpoint/2010/main" val="3384662395"/>
      </p:ext>
    </p:extLst>
  </p:cSld>
  <p:clrMapOvr>
    <a:masterClrMapping/>
  </p:clrMapOvr>
  <p:transition spd="slow">
    <p:pull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1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7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0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250"/>
                            </p:stCondLst>
                            <p:childTnLst>
                              <p:par>
                                <p:cTn id="6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2" presetClass="exit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72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22" presetClass="exit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75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22" presetClass="exit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78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22" presetClass="exit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81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0" presetClass="exit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10" presetClass="exit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1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9" dur="3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2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5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/>
      <p:bldP spid="25" grpId="0" animBg="1"/>
      <p:bldP spid="6" grpId="0" animBg="1"/>
      <p:bldP spid="16" grpId="0" animBg="1"/>
      <p:bldP spid="16" grpId="1" animBg="1"/>
      <p:bldP spid="12" grpId="0" animBg="1"/>
      <p:bldP spid="10" grpId="0" animBg="1"/>
      <p:bldP spid="23" grpId="0" animBg="1"/>
      <p:bldP spid="26" grpId="0" animBg="1"/>
      <p:bldP spid="31" grpId="0" animBg="1"/>
      <p:bldP spid="33" grpId="0" animBg="1"/>
      <p:bldP spid="35" grpId="0"/>
      <p:bldP spid="39" grpId="0"/>
      <p:bldP spid="43" grpId="0" animBg="1"/>
      <p:bldP spid="42" grpId="0" animBg="1"/>
      <p:bldP spid="34" grpId="0"/>
      <p:bldP spid="15" grpId="0" animBg="1"/>
      <p:bldP spid="15" grpId="1" animBg="1"/>
      <p:bldP spid="14" grpId="0" animBg="1"/>
      <p:bldP spid="14" grpId="1" animBg="1"/>
      <p:bldP spid="20" grpId="0" animBg="1"/>
      <p:bldP spid="21" grpId="0" animBg="1"/>
      <p:bldP spid="9" grpId="0" animBg="1"/>
      <p:bldP spid="9" grpId="1" animBg="1"/>
      <p:bldP spid="36" grpId="0"/>
      <p:bldP spid="36" grpId="1"/>
      <p:bldP spid="37" grpId="0"/>
      <p:bldP spid="37" grpId="1"/>
      <p:bldP spid="38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10C5529-02E7-4930-BD6F-368AD48C69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8378" y="1790232"/>
            <a:ext cx="8764417" cy="4696291"/>
          </a:xfrm>
          <a:prstGeom prst="rect">
            <a:avLst/>
          </a:prstGeom>
        </p:spPr>
      </p:pic>
      <p:sp>
        <p:nvSpPr>
          <p:cNvPr id="64" name="Rectangle 4">
            <a:extLst>
              <a:ext uri="{FF2B5EF4-FFF2-40B4-BE49-F238E27FC236}">
                <a16:creationId xmlns:a16="http://schemas.microsoft.com/office/drawing/2014/main" id="{B7A826D2-CB6E-4875-8D37-E0B4E8C647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74332" y="1621146"/>
            <a:ext cx="4967161" cy="2019565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 anchor="t" anchorCtr="0"/>
          <a:lstStyle/>
          <a:p>
            <a:pPr algn="l">
              <a:spcBef>
                <a:spcPct val="0"/>
              </a:spcBef>
            </a:pPr>
            <a:r>
              <a:rPr lang="lt-LT" sz="1600" dirty="0">
                <a:latin typeface="+mj-lt"/>
                <a:cs typeface="MV Boli" pitchFamily="2" charset="0"/>
              </a:rPr>
              <a:t>sausuolių kaupimasis neūkininkaujamuose </a:t>
            </a:r>
            <a:r>
              <a:rPr lang="lt-LT" sz="1600" dirty="0" err="1">
                <a:latin typeface="+mj-lt"/>
                <a:cs typeface="MV Boli" pitchFamily="2" charset="0"/>
              </a:rPr>
              <a:t>pušynuo-se</a:t>
            </a:r>
            <a:r>
              <a:rPr lang="lt-LT" sz="1600" dirty="0">
                <a:latin typeface="+mj-lt"/>
                <a:cs typeface="MV Boli" pitchFamily="2" charset="0"/>
              </a:rPr>
              <a:t> stabilizuojasi 130-170 m. amžiuje per 50-60 m. po miško naudojimo nutraukimo</a:t>
            </a:r>
          </a:p>
          <a:p>
            <a:pPr algn="l">
              <a:spcBef>
                <a:spcPct val="0"/>
              </a:spcBef>
            </a:pPr>
            <a:endParaRPr lang="lt-LT" sz="1600" dirty="0">
              <a:latin typeface="+mj-lt"/>
              <a:cs typeface="MV Boli" pitchFamily="2" charset="0"/>
            </a:endParaRPr>
          </a:p>
          <a:p>
            <a:pPr algn="l">
              <a:spcBef>
                <a:spcPct val="0"/>
              </a:spcBef>
            </a:pPr>
            <a:r>
              <a:rPr lang="lt-LT" sz="1600" dirty="0">
                <a:latin typeface="+mj-lt"/>
                <a:cs typeface="MV Boli" pitchFamily="2" charset="0"/>
              </a:rPr>
              <a:t>ūkininkaujamuose pušynuose sausuolių kaupimasis stabilizuojasi 120-160 m. amžiuje su 8 kartais mažesniu negyvos medienos kiekiu nei ūkininkaujamuose miškuose</a:t>
            </a:r>
          </a:p>
        </p:txBody>
      </p:sp>
      <p:sp>
        <p:nvSpPr>
          <p:cNvPr id="41" name="Rectangle 4">
            <a:extLst>
              <a:ext uri="{FF2B5EF4-FFF2-40B4-BE49-F238E27FC236}">
                <a16:creationId xmlns:a16="http://schemas.microsoft.com/office/drawing/2014/main" id="{D6B24D97-7D13-42E4-8CB7-B50B8489F3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9181" y="361950"/>
            <a:ext cx="8973613" cy="871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l">
              <a:lnSpc>
                <a:spcPct val="80000"/>
              </a:lnSpc>
              <a:spcBef>
                <a:spcPct val="0"/>
              </a:spcBef>
            </a:pPr>
            <a:r>
              <a:rPr lang="lt-LT" sz="3600" b="1" dirty="0">
                <a:solidFill>
                  <a:srgbClr val="4D4D4D"/>
                </a:solidFill>
                <a:effectLst>
                  <a:glow rad="1270000">
                    <a:srgbClr val="99CC00">
                      <a:alpha val="15000"/>
                    </a:srgbClr>
                  </a:glow>
                </a:effectLst>
                <a:latin typeface="Calibri" pitchFamily="34" charset="0"/>
                <a:cs typeface="MV Boli" pitchFamily="2" charset="0"/>
              </a:rPr>
              <a:t>Negyvos medienos kaitos (ne)ūkininkauja-</a:t>
            </a:r>
            <a:r>
              <a:rPr lang="lt-LT" sz="3600" b="1" dirty="0" err="1">
                <a:solidFill>
                  <a:srgbClr val="4D4D4D"/>
                </a:solidFill>
                <a:effectLst>
                  <a:glow rad="1270000">
                    <a:srgbClr val="99CC00">
                      <a:alpha val="15000"/>
                    </a:srgbClr>
                  </a:glow>
                </a:effectLst>
                <a:latin typeface="Calibri" pitchFamily="34" charset="0"/>
                <a:cs typeface="MV Boli" pitchFamily="2" charset="0"/>
              </a:rPr>
              <a:t>muose</a:t>
            </a:r>
            <a:r>
              <a:rPr lang="lt-LT" sz="3600" b="1" dirty="0">
                <a:solidFill>
                  <a:srgbClr val="4D4D4D"/>
                </a:solidFill>
                <a:effectLst>
                  <a:glow rad="1270000">
                    <a:srgbClr val="99CC00">
                      <a:alpha val="15000"/>
                    </a:srgbClr>
                  </a:glow>
                </a:effectLst>
                <a:latin typeface="Calibri" pitchFamily="34" charset="0"/>
                <a:cs typeface="MV Boli" pitchFamily="2" charset="0"/>
              </a:rPr>
              <a:t> miškuose palyginimas</a:t>
            </a:r>
            <a:endParaRPr lang="lt-LT" sz="2800" dirty="0">
              <a:solidFill>
                <a:srgbClr val="4D4D4D"/>
              </a:solidFill>
              <a:effectLst>
                <a:glow rad="1117600">
                  <a:srgbClr val="99CC00">
                    <a:alpha val="10000"/>
                  </a:srgbClr>
                </a:glow>
                <a:reflection blurRad="6350" stA="10000" endPos="45500" dir="5400000" sy="-100000" algn="bl" rotWithShape="0"/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27" name="Text Box 54">
            <a:extLst>
              <a:ext uri="{FF2B5EF4-FFF2-40B4-BE49-F238E27FC236}">
                <a16:creationId xmlns:a16="http://schemas.microsoft.com/office/drawing/2014/main" id="{7128DB72-5779-4EDE-8830-97E24AF616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226" y="1799758"/>
            <a:ext cx="376588" cy="44105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vert270" wrap="square" lIns="0" tIns="0" rIns="0" bIns="0" anchor="t" anchorCtr="0" upright="1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lt-LT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sukauptas </a:t>
            </a:r>
            <a:r>
              <a:rPr lang="lt-LT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sausuolių</a:t>
            </a:r>
            <a:r>
              <a:rPr lang="lt-LT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t</a:t>
            </a:r>
            <a:r>
              <a:rPr lang="lt-LT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ūris</a:t>
            </a:r>
            <a:r>
              <a:rPr lang="lt-LT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m</a:t>
            </a:r>
            <a:r>
              <a:rPr lang="lt-LT" sz="18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lt-LT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/ha</a:t>
            </a:r>
          </a:p>
        </p:txBody>
      </p:sp>
      <p:sp>
        <p:nvSpPr>
          <p:cNvPr id="28" name="Text Box 54">
            <a:extLst>
              <a:ext uri="{FF2B5EF4-FFF2-40B4-BE49-F238E27FC236}">
                <a16:creationId xmlns:a16="http://schemas.microsoft.com/office/drawing/2014/main" id="{E80087C3-89A8-450B-BB42-B938410C4D00}"/>
              </a:ext>
            </a:extLst>
          </p:cNvPr>
          <p:cNvSpPr txBox="1">
            <a:spLocks noChangeArrowheads="1"/>
          </p:cNvSpPr>
          <p:nvPr/>
        </p:nvSpPr>
        <p:spPr bwMode="auto">
          <a:xfrm rot="5400000">
            <a:off x="4740382" y="2598969"/>
            <a:ext cx="269023" cy="7954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0" tIns="0" rIns="0" bIns="0" anchor="t" anchorCtr="0" upright="1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lt-LT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amžiaus klasė</a:t>
            </a:r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574E8285-E35F-47D3-AD3B-B17D76753CCB}"/>
              </a:ext>
            </a:extLst>
          </p:cNvPr>
          <p:cNvSpPr/>
          <p:nvPr/>
        </p:nvSpPr>
        <p:spPr bwMode="auto">
          <a:xfrm>
            <a:off x="952498" y="2177891"/>
            <a:ext cx="7894320" cy="3864769"/>
          </a:xfrm>
          <a:custGeom>
            <a:avLst/>
            <a:gdLst>
              <a:gd name="connsiteX0" fmla="*/ 0 w 7894320"/>
              <a:gd name="connsiteY0" fmla="*/ 3703320 h 3840480"/>
              <a:gd name="connsiteX1" fmla="*/ 899160 w 7894320"/>
              <a:gd name="connsiteY1" fmla="*/ 3619500 h 3840480"/>
              <a:gd name="connsiteX2" fmla="*/ 1760220 w 7894320"/>
              <a:gd name="connsiteY2" fmla="*/ 3421380 h 3840480"/>
              <a:gd name="connsiteX3" fmla="*/ 2659380 w 7894320"/>
              <a:gd name="connsiteY3" fmla="*/ 3200400 h 3840480"/>
              <a:gd name="connsiteX4" fmla="*/ 3528060 w 7894320"/>
              <a:gd name="connsiteY4" fmla="*/ 2628900 h 3840480"/>
              <a:gd name="connsiteX5" fmla="*/ 4381500 w 7894320"/>
              <a:gd name="connsiteY5" fmla="*/ 1455420 h 3840480"/>
              <a:gd name="connsiteX6" fmla="*/ 5250180 w 7894320"/>
              <a:gd name="connsiteY6" fmla="*/ 541020 h 3840480"/>
              <a:gd name="connsiteX7" fmla="*/ 6134100 w 7894320"/>
              <a:gd name="connsiteY7" fmla="*/ 91440 h 3840480"/>
              <a:gd name="connsiteX8" fmla="*/ 7002780 w 7894320"/>
              <a:gd name="connsiteY8" fmla="*/ 0 h 3840480"/>
              <a:gd name="connsiteX9" fmla="*/ 7894320 w 7894320"/>
              <a:gd name="connsiteY9" fmla="*/ 365760 h 3840480"/>
              <a:gd name="connsiteX10" fmla="*/ 7894320 w 7894320"/>
              <a:gd name="connsiteY10" fmla="*/ 3840480 h 3840480"/>
              <a:gd name="connsiteX11" fmla="*/ 0 w 7894320"/>
              <a:gd name="connsiteY11" fmla="*/ 3840480 h 3840480"/>
              <a:gd name="connsiteX12" fmla="*/ 0 w 7894320"/>
              <a:gd name="connsiteY12" fmla="*/ 3703320 h 3840480"/>
              <a:gd name="connsiteX0" fmla="*/ 0 w 7894320"/>
              <a:gd name="connsiteY0" fmla="*/ 3710940 h 3848100"/>
              <a:gd name="connsiteX1" fmla="*/ 899160 w 7894320"/>
              <a:gd name="connsiteY1" fmla="*/ 3627120 h 3848100"/>
              <a:gd name="connsiteX2" fmla="*/ 1760220 w 7894320"/>
              <a:gd name="connsiteY2" fmla="*/ 3429000 h 3848100"/>
              <a:gd name="connsiteX3" fmla="*/ 2659380 w 7894320"/>
              <a:gd name="connsiteY3" fmla="*/ 3208020 h 3848100"/>
              <a:gd name="connsiteX4" fmla="*/ 3528060 w 7894320"/>
              <a:gd name="connsiteY4" fmla="*/ 2636520 h 3848100"/>
              <a:gd name="connsiteX5" fmla="*/ 4381500 w 7894320"/>
              <a:gd name="connsiteY5" fmla="*/ 1463040 h 3848100"/>
              <a:gd name="connsiteX6" fmla="*/ 5250180 w 7894320"/>
              <a:gd name="connsiteY6" fmla="*/ 548640 h 3848100"/>
              <a:gd name="connsiteX7" fmla="*/ 6134100 w 7894320"/>
              <a:gd name="connsiteY7" fmla="*/ 99060 h 3848100"/>
              <a:gd name="connsiteX8" fmla="*/ 7002780 w 7894320"/>
              <a:gd name="connsiteY8" fmla="*/ 0 h 3848100"/>
              <a:gd name="connsiteX9" fmla="*/ 7894320 w 7894320"/>
              <a:gd name="connsiteY9" fmla="*/ 373380 h 3848100"/>
              <a:gd name="connsiteX10" fmla="*/ 7894320 w 7894320"/>
              <a:gd name="connsiteY10" fmla="*/ 3848100 h 3848100"/>
              <a:gd name="connsiteX11" fmla="*/ 0 w 7894320"/>
              <a:gd name="connsiteY11" fmla="*/ 3848100 h 3848100"/>
              <a:gd name="connsiteX12" fmla="*/ 0 w 7894320"/>
              <a:gd name="connsiteY12" fmla="*/ 3710940 h 3848100"/>
              <a:gd name="connsiteX0" fmla="*/ 0 w 7894320"/>
              <a:gd name="connsiteY0" fmla="*/ 3727608 h 3864768"/>
              <a:gd name="connsiteX1" fmla="*/ 899160 w 7894320"/>
              <a:gd name="connsiteY1" fmla="*/ 3643788 h 3864768"/>
              <a:gd name="connsiteX2" fmla="*/ 1760220 w 7894320"/>
              <a:gd name="connsiteY2" fmla="*/ 3445668 h 3864768"/>
              <a:gd name="connsiteX3" fmla="*/ 2659380 w 7894320"/>
              <a:gd name="connsiteY3" fmla="*/ 3224688 h 3864768"/>
              <a:gd name="connsiteX4" fmla="*/ 3528060 w 7894320"/>
              <a:gd name="connsiteY4" fmla="*/ 2653188 h 3864768"/>
              <a:gd name="connsiteX5" fmla="*/ 4381500 w 7894320"/>
              <a:gd name="connsiteY5" fmla="*/ 1479708 h 3864768"/>
              <a:gd name="connsiteX6" fmla="*/ 5250180 w 7894320"/>
              <a:gd name="connsiteY6" fmla="*/ 565308 h 3864768"/>
              <a:gd name="connsiteX7" fmla="*/ 6134100 w 7894320"/>
              <a:gd name="connsiteY7" fmla="*/ 115728 h 3864768"/>
              <a:gd name="connsiteX8" fmla="*/ 7002780 w 7894320"/>
              <a:gd name="connsiteY8" fmla="*/ 16668 h 3864768"/>
              <a:gd name="connsiteX9" fmla="*/ 7894320 w 7894320"/>
              <a:gd name="connsiteY9" fmla="*/ 390048 h 3864768"/>
              <a:gd name="connsiteX10" fmla="*/ 7894320 w 7894320"/>
              <a:gd name="connsiteY10" fmla="*/ 3864768 h 3864768"/>
              <a:gd name="connsiteX11" fmla="*/ 0 w 7894320"/>
              <a:gd name="connsiteY11" fmla="*/ 3864768 h 3864768"/>
              <a:gd name="connsiteX12" fmla="*/ 0 w 7894320"/>
              <a:gd name="connsiteY12" fmla="*/ 3727608 h 3864768"/>
              <a:gd name="connsiteX0" fmla="*/ 0 w 7894320"/>
              <a:gd name="connsiteY0" fmla="*/ 3727608 h 3864768"/>
              <a:gd name="connsiteX1" fmla="*/ 899160 w 7894320"/>
              <a:gd name="connsiteY1" fmla="*/ 3643788 h 3864768"/>
              <a:gd name="connsiteX2" fmla="*/ 1760220 w 7894320"/>
              <a:gd name="connsiteY2" fmla="*/ 3445668 h 3864768"/>
              <a:gd name="connsiteX3" fmla="*/ 2659380 w 7894320"/>
              <a:gd name="connsiteY3" fmla="*/ 3224688 h 3864768"/>
              <a:gd name="connsiteX4" fmla="*/ 3528060 w 7894320"/>
              <a:gd name="connsiteY4" fmla="*/ 2653188 h 3864768"/>
              <a:gd name="connsiteX5" fmla="*/ 4381500 w 7894320"/>
              <a:gd name="connsiteY5" fmla="*/ 1479708 h 3864768"/>
              <a:gd name="connsiteX6" fmla="*/ 5250180 w 7894320"/>
              <a:gd name="connsiteY6" fmla="*/ 565308 h 3864768"/>
              <a:gd name="connsiteX7" fmla="*/ 6134100 w 7894320"/>
              <a:gd name="connsiteY7" fmla="*/ 115728 h 3864768"/>
              <a:gd name="connsiteX8" fmla="*/ 7002780 w 7894320"/>
              <a:gd name="connsiteY8" fmla="*/ 16668 h 3864768"/>
              <a:gd name="connsiteX9" fmla="*/ 7894320 w 7894320"/>
              <a:gd name="connsiteY9" fmla="*/ 390048 h 3864768"/>
              <a:gd name="connsiteX10" fmla="*/ 7894320 w 7894320"/>
              <a:gd name="connsiteY10" fmla="*/ 3864768 h 3864768"/>
              <a:gd name="connsiteX11" fmla="*/ 0 w 7894320"/>
              <a:gd name="connsiteY11" fmla="*/ 3864768 h 3864768"/>
              <a:gd name="connsiteX12" fmla="*/ 0 w 7894320"/>
              <a:gd name="connsiteY12" fmla="*/ 3727608 h 3864768"/>
              <a:gd name="connsiteX0" fmla="*/ 0 w 7894320"/>
              <a:gd name="connsiteY0" fmla="*/ 3727608 h 3864768"/>
              <a:gd name="connsiteX1" fmla="*/ 899160 w 7894320"/>
              <a:gd name="connsiteY1" fmla="*/ 3643788 h 3864768"/>
              <a:gd name="connsiteX2" fmla="*/ 1760220 w 7894320"/>
              <a:gd name="connsiteY2" fmla="*/ 3445668 h 3864768"/>
              <a:gd name="connsiteX3" fmla="*/ 2659380 w 7894320"/>
              <a:gd name="connsiteY3" fmla="*/ 3224688 h 3864768"/>
              <a:gd name="connsiteX4" fmla="*/ 3528060 w 7894320"/>
              <a:gd name="connsiteY4" fmla="*/ 2653188 h 3864768"/>
              <a:gd name="connsiteX5" fmla="*/ 4381500 w 7894320"/>
              <a:gd name="connsiteY5" fmla="*/ 1479708 h 3864768"/>
              <a:gd name="connsiteX6" fmla="*/ 5250180 w 7894320"/>
              <a:gd name="connsiteY6" fmla="*/ 565308 h 3864768"/>
              <a:gd name="connsiteX7" fmla="*/ 6134100 w 7894320"/>
              <a:gd name="connsiteY7" fmla="*/ 115728 h 3864768"/>
              <a:gd name="connsiteX8" fmla="*/ 7002780 w 7894320"/>
              <a:gd name="connsiteY8" fmla="*/ 16668 h 3864768"/>
              <a:gd name="connsiteX9" fmla="*/ 7894320 w 7894320"/>
              <a:gd name="connsiteY9" fmla="*/ 390048 h 3864768"/>
              <a:gd name="connsiteX10" fmla="*/ 7894320 w 7894320"/>
              <a:gd name="connsiteY10" fmla="*/ 3864768 h 3864768"/>
              <a:gd name="connsiteX11" fmla="*/ 0 w 7894320"/>
              <a:gd name="connsiteY11" fmla="*/ 3864768 h 3864768"/>
              <a:gd name="connsiteX12" fmla="*/ 0 w 7894320"/>
              <a:gd name="connsiteY12" fmla="*/ 3727608 h 3864768"/>
              <a:gd name="connsiteX0" fmla="*/ 0 w 7894320"/>
              <a:gd name="connsiteY0" fmla="*/ 3748194 h 3885354"/>
              <a:gd name="connsiteX1" fmla="*/ 899160 w 7894320"/>
              <a:gd name="connsiteY1" fmla="*/ 3664374 h 3885354"/>
              <a:gd name="connsiteX2" fmla="*/ 1760220 w 7894320"/>
              <a:gd name="connsiteY2" fmla="*/ 3466254 h 3885354"/>
              <a:gd name="connsiteX3" fmla="*/ 2659380 w 7894320"/>
              <a:gd name="connsiteY3" fmla="*/ 3245274 h 3885354"/>
              <a:gd name="connsiteX4" fmla="*/ 3528060 w 7894320"/>
              <a:gd name="connsiteY4" fmla="*/ 2673774 h 3885354"/>
              <a:gd name="connsiteX5" fmla="*/ 4381500 w 7894320"/>
              <a:gd name="connsiteY5" fmla="*/ 1500294 h 3885354"/>
              <a:gd name="connsiteX6" fmla="*/ 5250180 w 7894320"/>
              <a:gd name="connsiteY6" fmla="*/ 585894 h 3885354"/>
              <a:gd name="connsiteX7" fmla="*/ 6134100 w 7894320"/>
              <a:gd name="connsiteY7" fmla="*/ 136314 h 3885354"/>
              <a:gd name="connsiteX8" fmla="*/ 7002780 w 7894320"/>
              <a:gd name="connsiteY8" fmla="*/ 37254 h 3885354"/>
              <a:gd name="connsiteX9" fmla="*/ 7894320 w 7894320"/>
              <a:gd name="connsiteY9" fmla="*/ 410634 h 3885354"/>
              <a:gd name="connsiteX10" fmla="*/ 7894320 w 7894320"/>
              <a:gd name="connsiteY10" fmla="*/ 3885354 h 3885354"/>
              <a:gd name="connsiteX11" fmla="*/ 0 w 7894320"/>
              <a:gd name="connsiteY11" fmla="*/ 3885354 h 3885354"/>
              <a:gd name="connsiteX12" fmla="*/ 0 w 7894320"/>
              <a:gd name="connsiteY12" fmla="*/ 3748194 h 3885354"/>
              <a:gd name="connsiteX0" fmla="*/ 0 w 7894320"/>
              <a:gd name="connsiteY0" fmla="*/ 3727609 h 3864769"/>
              <a:gd name="connsiteX1" fmla="*/ 899160 w 7894320"/>
              <a:gd name="connsiteY1" fmla="*/ 3643789 h 3864769"/>
              <a:gd name="connsiteX2" fmla="*/ 1760220 w 7894320"/>
              <a:gd name="connsiteY2" fmla="*/ 3445669 h 3864769"/>
              <a:gd name="connsiteX3" fmla="*/ 2659380 w 7894320"/>
              <a:gd name="connsiteY3" fmla="*/ 3224689 h 3864769"/>
              <a:gd name="connsiteX4" fmla="*/ 3528060 w 7894320"/>
              <a:gd name="connsiteY4" fmla="*/ 2653189 h 3864769"/>
              <a:gd name="connsiteX5" fmla="*/ 4381500 w 7894320"/>
              <a:gd name="connsiteY5" fmla="*/ 1479709 h 3864769"/>
              <a:gd name="connsiteX6" fmla="*/ 5250180 w 7894320"/>
              <a:gd name="connsiteY6" fmla="*/ 565309 h 3864769"/>
              <a:gd name="connsiteX7" fmla="*/ 6134100 w 7894320"/>
              <a:gd name="connsiteY7" fmla="*/ 115729 h 3864769"/>
              <a:gd name="connsiteX8" fmla="*/ 7002780 w 7894320"/>
              <a:gd name="connsiteY8" fmla="*/ 16669 h 3864769"/>
              <a:gd name="connsiteX9" fmla="*/ 7894320 w 7894320"/>
              <a:gd name="connsiteY9" fmla="*/ 390049 h 3864769"/>
              <a:gd name="connsiteX10" fmla="*/ 7894320 w 7894320"/>
              <a:gd name="connsiteY10" fmla="*/ 3864769 h 3864769"/>
              <a:gd name="connsiteX11" fmla="*/ 0 w 7894320"/>
              <a:gd name="connsiteY11" fmla="*/ 3864769 h 3864769"/>
              <a:gd name="connsiteX12" fmla="*/ 0 w 7894320"/>
              <a:gd name="connsiteY12" fmla="*/ 3727609 h 3864769"/>
              <a:gd name="connsiteX0" fmla="*/ 0 w 7894320"/>
              <a:gd name="connsiteY0" fmla="*/ 3727609 h 3864769"/>
              <a:gd name="connsiteX1" fmla="*/ 899160 w 7894320"/>
              <a:gd name="connsiteY1" fmla="*/ 3643789 h 3864769"/>
              <a:gd name="connsiteX2" fmla="*/ 1760220 w 7894320"/>
              <a:gd name="connsiteY2" fmla="*/ 3445669 h 3864769"/>
              <a:gd name="connsiteX3" fmla="*/ 2659380 w 7894320"/>
              <a:gd name="connsiteY3" fmla="*/ 3224689 h 3864769"/>
              <a:gd name="connsiteX4" fmla="*/ 3528060 w 7894320"/>
              <a:gd name="connsiteY4" fmla="*/ 2653189 h 3864769"/>
              <a:gd name="connsiteX5" fmla="*/ 4381500 w 7894320"/>
              <a:gd name="connsiteY5" fmla="*/ 1479709 h 3864769"/>
              <a:gd name="connsiteX6" fmla="*/ 5250180 w 7894320"/>
              <a:gd name="connsiteY6" fmla="*/ 565309 h 3864769"/>
              <a:gd name="connsiteX7" fmla="*/ 6134100 w 7894320"/>
              <a:gd name="connsiteY7" fmla="*/ 115729 h 3864769"/>
              <a:gd name="connsiteX8" fmla="*/ 7002780 w 7894320"/>
              <a:gd name="connsiteY8" fmla="*/ 16669 h 3864769"/>
              <a:gd name="connsiteX9" fmla="*/ 7894320 w 7894320"/>
              <a:gd name="connsiteY9" fmla="*/ 390049 h 3864769"/>
              <a:gd name="connsiteX10" fmla="*/ 7894320 w 7894320"/>
              <a:gd name="connsiteY10" fmla="*/ 3864769 h 3864769"/>
              <a:gd name="connsiteX11" fmla="*/ 0 w 7894320"/>
              <a:gd name="connsiteY11" fmla="*/ 3864769 h 3864769"/>
              <a:gd name="connsiteX12" fmla="*/ 0 w 7894320"/>
              <a:gd name="connsiteY12" fmla="*/ 3727609 h 3864769"/>
              <a:gd name="connsiteX0" fmla="*/ 0 w 7894320"/>
              <a:gd name="connsiteY0" fmla="*/ 3727609 h 3864769"/>
              <a:gd name="connsiteX1" fmla="*/ 899160 w 7894320"/>
              <a:gd name="connsiteY1" fmla="*/ 3643789 h 3864769"/>
              <a:gd name="connsiteX2" fmla="*/ 1760220 w 7894320"/>
              <a:gd name="connsiteY2" fmla="*/ 3445669 h 3864769"/>
              <a:gd name="connsiteX3" fmla="*/ 2659380 w 7894320"/>
              <a:gd name="connsiteY3" fmla="*/ 3224689 h 3864769"/>
              <a:gd name="connsiteX4" fmla="*/ 3528060 w 7894320"/>
              <a:gd name="connsiteY4" fmla="*/ 2653189 h 3864769"/>
              <a:gd name="connsiteX5" fmla="*/ 4381500 w 7894320"/>
              <a:gd name="connsiteY5" fmla="*/ 1479709 h 3864769"/>
              <a:gd name="connsiteX6" fmla="*/ 5250180 w 7894320"/>
              <a:gd name="connsiteY6" fmla="*/ 565309 h 3864769"/>
              <a:gd name="connsiteX7" fmla="*/ 6134100 w 7894320"/>
              <a:gd name="connsiteY7" fmla="*/ 115729 h 3864769"/>
              <a:gd name="connsiteX8" fmla="*/ 7002780 w 7894320"/>
              <a:gd name="connsiteY8" fmla="*/ 16669 h 3864769"/>
              <a:gd name="connsiteX9" fmla="*/ 7894320 w 7894320"/>
              <a:gd name="connsiteY9" fmla="*/ 390049 h 3864769"/>
              <a:gd name="connsiteX10" fmla="*/ 7894320 w 7894320"/>
              <a:gd name="connsiteY10" fmla="*/ 3864769 h 3864769"/>
              <a:gd name="connsiteX11" fmla="*/ 0 w 7894320"/>
              <a:gd name="connsiteY11" fmla="*/ 3864769 h 3864769"/>
              <a:gd name="connsiteX12" fmla="*/ 0 w 7894320"/>
              <a:gd name="connsiteY12" fmla="*/ 3727609 h 3864769"/>
              <a:gd name="connsiteX0" fmla="*/ 0 w 7894320"/>
              <a:gd name="connsiteY0" fmla="*/ 3727609 h 3864769"/>
              <a:gd name="connsiteX1" fmla="*/ 899160 w 7894320"/>
              <a:gd name="connsiteY1" fmla="*/ 3643789 h 3864769"/>
              <a:gd name="connsiteX2" fmla="*/ 1760220 w 7894320"/>
              <a:gd name="connsiteY2" fmla="*/ 3445669 h 3864769"/>
              <a:gd name="connsiteX3" fmla="*/ 2659380 w 7894320"/>
              <a:gd name="connsiteY3" fmla="*/ 3224689 h 3864769"/>
              <a:gd name="connsiteX4" fmla="*/ 3528060 w 7894320"/>
              <a:gd name="connsiteY4" fmla="*/ 2653189 h 3864769"/>
              <a:gd name="connsiteX5" fmla="*/ 4381500 w 7894320"/>
              <a:gd name="connsiteY5" fmla="*/ 1479709 h 3864769"/>
              <a:gd name="connsiteX6" fmla="*/ 5250180 w 7894320"/>
              <a:gd name="connsiteY6" fmla="*/ 565309 h 3864769"/>
              <a:gd name="connsiteX7" fmla="*/ 6134100 w 7894320"/>
              <a:gd name="connsiteY7" fmla="*/ 115729 h 3864769"/>
              <a:gd name="connsiteX8" fmla="*/ 7002780 w 7894320"/>
              <a:gd name="connsiteY8" fmla="*/ 16669 h 3864769"/>
              <a:gd name="connsiteX9" fmla="*/ 7894320 w 7894320"/>
              <a:gd name="connsiteY9" fmla="*/ 390049 h 3864769"/>
              <a:gd name="connsiteX10" fmla="*/ 7894320 w 7894320"/>
              <a:gd name="connsiteY10" fmla="*/ 3864769 h 3864769"/>
              <a:gd name="connsiteX11" fmla="*/ 0 w 7894320"/>
              <a:gd name="connsiteY11" fmla="*/ 3864769 h 3864769"/>
              <a:gd name="connsiteX12" fmla="*/ 0 w 7894320"/>
              <a:gd name="connsiteY12" fmla="*/ 3727609 h 3864769"/>
              <a:gd name="connsiteX0" fmla="*/ 0 w 7894320"/>
              <a:gd name="connsiteY0" fmla="*/ 3727609 h 3864769"/>
              <a:gd name="connsiteX1" fmla="*/ 899160 w 7894320"/>
              <a:gd name="connsiteY1" fmla="*/ 3643789 h 3864769"/>
              <a:gd name="connsiteX2" fmla="*/ 1760220 w 7894320"/>
              <a:gd name="connsiteY2" fmla="*/ 3445669 h 3864769"/>
              <a:gd name="connsiteX3" fmla="*/ 2659380 w 7894320"/>
              <a:gd name="connsiteY3" fmla="*/ 3224689 h 3864769"/>
              <a:gd name="connsiteX4" fmla="*/ 3528060 w 7894320"/>
              <a:gd name="connsiteY4" fmla="*/ 2653189 h 3864769"/>
              <a:gd name="connsiteX5" fmla="*/ 4381500 w 7894320"/>
              <a:gd name="connsiteY5" fmla="*/ 1479709 h 3864769"/>
              <a:gd name="connsiteX6" fmla="*/ 5250180 w 7894320"/>
              <a:gd name="connsiteY6" fmla="*/ 565309 h 3864769"/>
              <a:gd name="connsiteX7" fmla="*/ 6134100 w 7894320"/>
              <a:gd name="connsiteY7" fmla="*/ 115729 h 3864769"/>
              <a:gd name="connsiteX8" fmla="*/ 7002780 w 7894320"/>
              <a:gd name="connsiteY8" fmla="*/ 16669 h 3864769"/>
              <a:gd name="connsiteX9" fmla="*/ 7894320 w 7894320"/>
              <a:gd name="connsiteY9" fmla="*/ 390049 h 3864769"/>
              <a:gd name="connsiteX10" fmla="*/ 7894320 w 7894320"/>
              <a:gd name="connsiteY10" fmla="*/ 3864769 h 3864769"/>
              <a:gd name="connsiteX11" fmla="*/ 0 w 7894320"/>
              <a:gd name="connsiteY11" fmla="*/ 3864769 h 3864769"/>
              <a:gd name="connsiteX12" fmla="*/ 0 w 7894320"/>
              <a:gd name="connsiteY12" fmla="*/ 3727609 h 3864769"/>
              <a:gd name="connsiteX0" fmla="*/ 0 w 7894320"/>
              <a:gd name="connsiteY0" fmla="*/ 3727609 h 3864769"/>
              <a:gd name="connsiteX1" fmla="*/ 899160 w 7894320"/>
              <a:gd name="connsiteY1" fmla="*/ 3643789 h 3864769"/>
              <a:gd name="connsiteX2" fmla="*/ 1760220 w 7894320"/>
              <a:gd name="connsiteY2" fmla="*/ 3445669 h 3864769"/>
              <a:gd name="connsiteX3" fmla="*/ 2659380 w 7894320"/>
              <a:gd name="connsiteY3" fmla="*/ 3224689 h 3864769"/>
              <a:gd name="connsiteX4" fmla="*/ 3528060 w 7894320"/>
              <a:gd name="connsiteY4" fmla="*/ 2653189 h 3864769"/>
              <a:gd name="connsiteX5" fmla="*/ 4381500 w 7894320"/>
              <a:gd name="connsiteY5" fmla="*/ 1479709 h 3864769"/>
              <a:gd name="connsiteX6" fmla="*/ 5250180 w 7894320"/>
              <a:gd name="connsiteY6" fmla="*/ 565309 h 3864769"/>
              <a:gd name="connsiteX7" fmla="*/ 6134100 w 7894320"/>
              <a:gd name="connsiteY7" fmla="*/ 115729 h 3864769"/>
              <a:gd name="connsiteX8" fmla="*/ 7002780 w 7894320"/>
              <a:gd name="connsiteY8" fmla="*/ 16669 h 3864769"/>
              <a:gd name="connsiteX9" fmla="*/ 7894320 w 7894320"/>
              <a:gd name="connsiteY9" fmla="*/ 390049 h 3864769"/>
              <a:gd name="connsiteX10" fmla="*/ 7894320 w 7894320"/>
              <a:gd name="connsiteY10" fmla="*/ 3864769 h 3864769"/>
              <a:gd name="connsiteX11" fmla="*/ 0 w 7894320"/>
              <a:gd name="connsiteY11" fmla="*/ 3864769 h 3864769"/>
              <a:gd name="connsiteX12" fmla="*/ 0 w 7894320"/>
              <a:gd name="connsiteY12" fmla="*/ 3727609 h 3864769"/>
              <a:gd name="connsiteX0" fmla="*/ 0 w 7894320"/>
              <a:gd name="connsiteY0" fmla="*/ 3727609 h 3864769"/>
              <a:gd name="connsiteX1" fmla="*/ 899160 w 7894320"/>
              <a:gd name="connsiteY1" fmla="*/ 3643789 h 3864769"/>
              <a:gd name="connsiteX2" fmla="*/ 1767840 w 7894320"/>
              <a:gd name="connsiteY2" fmla="*/ 3468529 h 3864769"/>
              <a:gd name="connsiteX3" fmla="*/ 2659380 w 7894320"/>
              <a:gd name="connsiteY3" fmla="*/ 3224689 h 3864769"/>
              <a:gd name="connsiteX4" fmla="*/ 3528060 w 7894320"/>
              <a:gd name="connsiteY4" fmla="*/ 2653189 h 3864769"/>
              <a:gd name="connsiteX5" fmla="*/ 4381500 w 7894320"/>
              <a:gd name="connsiteY5" fmla="*/ 1479709 h 3864769"/>
              <a:gd name="connsiteX6" fmla="*/ 5250180 w 7894320"/>
              <a:gd name="connsiteY6" fmla="*/ 565309 h 3864769"/>
              <a:gd name="connsiteX7" fmla="*/ 6134100 w 7894320"/>
              <a:gd name="connsiteY7" fmla="*/ 115729 h 3864769"/>
              <a:gd name="connsiteX8" fmla="*/ 7002780 w 7894320"/>
              <a:gd name="connsiteY8" fmla="*/ 16669 h 3864769"/>
              <a:gd name="connsiteX9" fmla="*/ 7894320 w 7894320"/>
              <a:gd name="connsiteY9" fmla="*/ 390049 h 3864769"/>
              <a:gd name="connsiteX10" fmla="*/ 7894320 w 7894320"/>
              <a:gd name="connsiteY10" fmla="*/ 3864769 h 3864769"/>
              <a:gd name="connsiteX11" fmla="*/ 0 w 7894320"/>
              <a:gd name="connsiteY11" fmla="*/ 3864769 h 3864769"/>
              <a:gd name="connsiteX12" fmla="*/ 0 w 7894320"/>
              <a:gd name="connsiteY12" fmla="*/ 3727609 h 3864769"/>
              <a:gd name="connsiteX0" fmla="*/ 0 w 7894320"/>
              <a:gd name="connsiteY0" fmla="*/ 3727609 h 3864769"/>
              <a:gd name="connsiteX1" fmla="*/ 899160 w 7894320"/>
              <a:gd name="connsiteY1" fmla="*/ 3643789 h 3864769"/>
              <a:gd name="connsiteX2" fmla="*/ 1767840 w 7894320"/>
              <a:gd name="connsiteY2" fmla="*/ 3468529 h 3864769"/>
              <a:gd name="connsiteX3" fmla="*/ 2649855 w 7894320"/>
              <a:gd name="connsiteY3" fmla="*/ 3291364 h 3864769"/>
              <a:gd name="connsiteX4" fmla="*/ 3528060 w 7894320"/>
              <a:gd name="connsiteY4" fmla="*/ 2653189 h 3864769"/>
              <a:gd name="connsiteX5" fmla="*/ 4381500 w 7894320"/>
              <a:gd name="connsiteY5" fmla="*/ 1479709 h 3864769"/>
              <a:gd name="connsiteX6" fmla="*/ 5250180 w 7894320"/>
              <a:gd name="connsiteY6" fmla="*/ 565309 h 3864769"/>
              <a:gd name="connsiteX7" fmla="*/ 6134100 w 7894320"/>
              <a:gd name="connsiteY7" fmla="*/ 115729 h 3864769"/>
              <a:gd name="connsiteX8" fmla="*/ 7002780 w 7894320"/>
              <a:gd name="connsiteY8" fmla="*/ 16669 h 3864769"/>
              <a:gd name="connsiteX9" fmla="*/ 7894320 w 7894320"/>
              <a:gd name="connsiteY9" fmla="*/ 390049 h 3864769"/>
              <a:gd name="connsiteX10" fmla="*/ 7894320 w 7894320"/>
              <a:gd name="connsiteY10" fmla="*/ 3864769 h 3864769"/>
              <a:gd name="connsiteX11" fmla="*/ 0 w 7894320"/>
              <a:gd name="connsiteY11" fmla="*/ 3864769 h 3864769"/>
              <a:gd name="connsiteX12" fmla="*/ 0 w 7894320"/>
              <a:gd name="connsiteY12" fmla="*/ 3727609 h 38647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7894320" h="3864769">
                <a:moveTo>
                  <a:pt x="0" y="3727609"/>
                </a:moveTo>
                <a:cubicBezTo>
                  <a:pt x="149860" y="3690779"/>
                  <a:pt x="605790" y="3690779"/>
                  <a:pt x="899160" y="3643789"/>
                </a:cubicBezTo>
                <a:cubicBezTo>
                  <a:pt x="1192530" y="3596799"/>
                  <a:pt x="1476058" y="3527267"/>
                  <a:pt x="1767840" y="3468529"/>
                </a:cubicBezTo>
                <a:cubicBezTo>
                  <a:pt x="2059623" y="3409792"/>
                  <a:pt x="2355215" y="3423444"/>
                  <a:pt x="2649855" y="3291364"/>
                </a:cubicBezTo>
                <a:cubicBezTo>
                  <a:pt x="2944495" y="3159284"/>
                  <a:pt x="3239453" y="2955131"/>
                  <a:pt x="3528060" y="2653189"/>
                </a:cubicBezTo>
                <a:cubicBezTo>
                  <a:pt x="3816667" y="2351247"/>
                  <a:pt x="4094480" y="1827689"/>
                  <a:pt x="4381500" y="1479709"/>
                </a:cubicBezTo>
                <a:cubicBezTo>
                  <a:pt x="4668520" y="1131729"/>
                  <a:pt x="4958080" y="792639"/>
                  <a:pt x="5250180" y="565309"/>
                </a:cubicBezTo>
                <a:cubicBezTo>
                  <a:pt x="5542280" y="337979"/>
                  <a:pt x="5842000" y="207169"/>
                  <a:pt x="6134100" y="115729"/>
                </a:cubicBezTo>
                <a:cubicBezTo>
                  <a:pt x="6426200" y="24289"/>
                  <a:pt x="6709410" y="-29051"/>
                  <a:pt x="7002780" y="16669"/>
                </a:cubicBezTo>
                <a:cubicBezTo>
                  <a:pt x="7296150" y="62389"/>
                  <a:pt x="7425690" y="83979"/>
                  <a:pt x="7894320" y="390049"/>
                </a:cubicBezTo>
                <a:lnTo>
                  <a:pt x="7894320" y="3864769"/>
                </a:lnTo>
                <a:lnTo>
                  <a:pt x="0" y="3864769"/>
                </a:lnTo>
                <a:lnTo>
                  <a:pt x="0" y="3727609"/>
                </a:lnTo>
                <a:close/>
              </a:path>
            </a:pathLst>
          </a:custGeom>
          <a:solidFill>
            <a:schemeClr val="bg2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42900" marR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F04D15A9-54CB-4058-A504-BEDFD65D6998}"/>
              </a:ext>
            </a:extLst>
          </p:cNvPr>
          <p:cNvSpPr/>
          <p:nvPr/>
        </p:nvSpPr>
        <p:spPr bwMode="auto">
          <a:xfrm>
            <a:off x="952500" y="5396056"/>
            <a:ext cx="7886700" cy="646604"/>
          </a:xfrm>
          <a:custGeom>
            <a:avLst/>
            <a:gdLst>
              <a:gd name="connsiteX0" fmla="*/ 0 w 7886700"/>
              <a:gd name="connsiteY0" fmla="*/ 495300 h 632460"/>
              <a:gd name="connsiteX1" fmla="*/ 876300 w 7886700"/>
              <a:gd name="connsiteY1" fmla="*/ 426720 h 632460"/>
              <a:gd name="connsiteX2" fmla="*/ 1767840 w 7886700"/>
              <a:gd name="connsiteY2" fmla="*/ 205740 h 632460"/>
              <a:gd name="connsiteX3" fmla="*/ 4358640 w 7886700"/>
              <a:gd name="connsiteY3" fmla="*/ 0 h 632460"/>
              <a:gd name="connsiteX4" fmla="*/ 5372100 w 7886700"/>
              <a:gd name="connsiteY4" fmla="*/ 7620 h 632460"/>
              <a:gd name="connsiteX5" fmla="*/ 6149340 w 7886700"/>
              <a:gd name="connsiteY5" fmla="*/ 38100 h 632460"/>
              <a:gd name="connsiteX6" fmla="*/ 6957060 w 7886700"/>
              <a:gd name="connsiteY6" fmla="*/ 91440 h 632460"/>
              <a:gd name="connsiteX7" fmla="*/ 7886700 w 7886700"/>
              <a:gd name="connsiteY7" fmla="*/ 129540 h 632460"/>
              <a:gd name="connsiteX8" fmla="*/ 7886700 w 7886700"/>
              <a:gd name="connsiteY8" fmla="*/ 632460 h 632460"/>
              <a:gd name="connsiteX9" fmla="*/ 0 w 7886700"/>
              <a:gd name="connsiteY9" fmla="*/ 632460 h 632460"/>
              <a:gd name="connsiteX10" fmla="*/ 0 w 7886700"/>
              <a:gd name="connsiteY10" fmla="*/ 495300 h 632460"/>
              <a:gd name="connsiteX0" fmla="*/ 0 w 7886700"/>
              <a:gd name="connsiteY0" fmla="*/ 495300 h 632460"/>
              <a:gd name="connsiteX1" fmla="*/ 876300 w 7886700"/>
              <a:gd name="connsiteY1" fmla="*/ 426720 h 632460"/>
              <a:gd name="connsiteX2" fmla="*/ 1767840 w 7886700"/>
              <a:gd name="connsiteY2" fmla="*/ 205740 h 632460"/>
              <a:gd name="connsiteX3" fmla="*/ 4358640 w 7886700"/>
              <a:gd name="connsiteY3" fmla="*/ 0 h 632460"/>
              <a:gd name="connsiteX4" fmla="*/ 5372100 w 7886700"/>
              <a:gd name="connsiteY4" fmla="*/ 7620 h 632460"/>
              <a:gd name="connsiteX5" fmla="*/ 6149340 w 7886700"/>
              <a:gd name="connsiteY5" fmla="*/ 38100 h 632460"/>
              <a:gd name="connsiteX6" fmla="*/ 6957060 w 7886700"/>
              <a:gd name="connsiteY6" fmla="*/ 91440 h 632460"/>
              <a:gd name="connsiteX7" fmla="*/ 7886700 w 7886700"/>
              <a:gd name="connsiteY7" fmla="*/ 129540 h 632460"/>
              <a:gd name="connsiteX8" fmla="*/ 7886700 w 7886700"/>
              <a:gd name="connsiteY8" fmla="*/ 632460 h 632460"/>
              <a:gd name="connsiteX9" fmla="*/ 0 w 7886700"/>
              <a:gd name="connsiteY9" fmla="*/ 632460 h 632460"/>
              <a:gd name="connsiteX10" fmla="*/ 0 w 7886700"/>
              <a:gd name="connsiteY10" fmla="*/ 495300 h 632460"/>
              <a:gd name="connsiteX0" fmla="*/ 0 w 7886700"/>
              <a:gd name="connsiteY0" fmla="*/ 509444 h 646604"/>
              <a:gd name="connsiteX1" fmla="*/ 876300 w 7886700"/>
              <a:gd name="connsiteY1" fmla="*/ 440864 h 646604"/>
              <a:gd name="connsiteX2" fmla="*/ 1767840 w 7886700"/>
              <a:gd name="connsiteY2" fmla="*/ 219884 h 646604"/>
              <a:gd name="connsiteX3" fmla="*/ 4358640 w 7886700"/>
              <a:gd name="connsiteY3" fmla="*/ 14144 h 646604"/>
              <a:gd name="connsiteX4" fmla="*/ 5372100 w 7886700"/>
              <a:gd name="connsiteY4" fmla="*/ 21764 h 646604"/>
              <a:gd name="connsiteX5" fmla="*/ 6149340 w 7886700"/>
              <a:gd name="connsiteY5" fmla="*/ 52244 h 646604"/>
              <a:gd name="connsiteX6" fmla="*/ 6957060 w 7886700"/>
              <a:gd name="connsiteY6" fmla="*/ 105584 h 646604"/>
              <a:gd name="connsiteX7" fmla="*/ 7886700 w 7886700"/>
              <a:gd name="connsiteY7" fmla="*/ 143684 h 646604"/>
              <a:gd name="connsiteX8" fmla="*/ 7886700 w 7886700"/>
              <a:gd name="connsiteY8" fmla="*/ 646604 h 646604"/>
              <a:gd name="connsiteX9" fmla="*/ 0 w 7886700"/>
              <a:gd name="connsiteY9" fmla="*/ 646604 h 646604"/>
              <a:gd name="connsiteX10" fmla="*/ 0 w 7886700"/>
              <a:gd name="connsiteY10" fmla="*/ 509444 h 646604"/>
              <a:gd name="connsiteX0" fmla="*/ 0 w 7886700"/>
              <a:gd name="connsiteY0" fmla="*/ 509444 h 646604"/>
              <a:gd name="connsiteX1" fmla="*/ 876300 w 7886700"/>
              <a:gd name="connsiteY1" fmla="*/ 440864 h 646604"/>
              <a:gd name="connsiteX2" fmla="*/ 1767840 w 7886700"/>
              <a:gd name="connsiteY2" fmla="*/ 219884 h 646604"/>
              <a:gd name="connsiteX3" fmla="*/ 4358640 w 7886700"/>
              <a:gd name="connsiteY3" fmla="*/ 14144 h 646604"/>
              <a:gd name="connsiteX4" fmla="*/ 5372100 w 7886700"/>
              <a:gd name="connsiteY4" fmla="*/ 21764 h 646604"/>
              <a:gd name="connsiteX5" fmla="*/ 6149340 w 7886700"/>
              <a:gd name="connsiteY5" fmla="*/ 52244 h 646604"/>
              <a:gd name="connsiteX6" fmla="*/ 6957060 w 7886700"/>
              <a:gd name="connsiteY6" fmla="*/ 105584 h 646604"/>
              <a:gd name="connsiteX7" fmla="*/ 7886700 w 7886700"/>
              <a:gd name="connsiteY7" fmla="*/ 143684 h 646604"/>
              <a:gd name="connsiteX8" fmla="*/ 7886700 w 7886700"/>
              <a:gd name="connsiteY8" fmla="*/ 646604 h 646604"/>
              <a:gd name="connsiteX9" fmla="*/ 0 w 7886700"/>
              <a:gd name="connsiteY9" fmla="*/ 646604 h 646604"/>
              <a:gd name="connsiteX10" fmla="*/ 0 w 7886700"/>
              <a:gd name="connsiteY10" fmla="*/ 509444 h 646604"/>
              <a:gd name="connsiteX0" fmla="*/ 0 w 7886700"/>
              <a:gd name="connsiteY0" fmla="*/ 509444 h 646604"/>
              <a:gd name="connsiteX1" fmla="*/ 876300 w 7886700"/>
              <a:gd name="connsiteY1" fmla="*/ 440864 h 646604"/>
              <a:gd name="connsiteX2" fmla="*/ 1767840 w 7886700"/>
              <a:gd name="connsiteY2" fmla="*/ 219884 h 646604"/>
              <a:gd name="connsiteX3" fmla="*/ 4358640 w 7886700"/>
              <a:gd name="connsiteY3" fmla="*/ 14144 h 646604"/>
              <a:gd name="connsiteX4" fmla="*/ 5372100 w 7886700"/>
              <a:gd name="connsiteY4" fmla="*/ 21764 h 646604"/>
              <a:gd name="connsiteX5" fmla="*/ 6149340 w 7886700"/>
              <a:gd name="connsiteY5" fmla="*/ 52244 h 646604"/>
              <a:gd name="connsiteX6" fmla="*/ 6957060 w 7886700"/>
              <a:gd name="connsiteY6" fmla="*/ 105584 h 646604"/>
              <a:gd name="connsiteX7" fmla="*/ 7886700 w 7886700"/>
              <a:gd name="connsiteY7" fmla="*/ 143684 h 646604"/>
              <a:gd name="connsiteX8" fmla="*/ 7886700 w 7886700"/>
              <a:gd name="connsiteY8" fmla="*/ 646604 h 646604"/>
              <a:gd name="connsiteX9" fmla="*/ 0 w 7886700"/>
              <a:gd name="connsiteY9" fmla="*/ 646604 h 646604"/>
              <a:gd name="connsiteX10" fmla="*/ 0 w 7886700"/>
              <a:gd name="connsiteY10" fmla="*/ 509444 h 646604"/>
              <a:gd name="connsiteX0" fmla="*/ 0 w 7886700"/>
              <a:gd name="connsiteY0" fmla="*/ 509444 h 646604"/>
              <a:gd name="connsiteX1" fmla="*/ 876300 w 7886700"/>
              <a:gd name="connsiteY1" fmla="*/ 440864 h 646604"/>
              <a:gd name="connsiteX2" fmla="*/ 1767840 w 7886700"/>
              <a:gd name="connsiteY2" fmla="*/ 219884 h 646604"/>
              <a:gd name="connsiteX3" fmla="*/ 4358640 w 7886700"/>
              <a:gd name="connsiteY3" fmla="*/ 14144 h 646604"/>
              <a:gd name="connsiteX4" fmla="*/ 5372100 w 7886700"/>
              <a:gd name="connsiteY4" fmla="*/ 21764 h 646604"/>
              <a:gd name="connsiteX5" fmla="*/ 6149340 w 7886700"/>
              <a:gd name="connsiteY5" fmla="*/ 52244 h 646604"/>
              <a:gd name="connsiteX6" fmla="*/ 6957060 w 7886700"/>
              <a:gd name="connsiteY6" fmla="*/ 105584 h 646604"/>
              <a:gd name="connsiteX7" fmla="*/ 7886700 w 7886700"/>
              <a:gd name="connsiteY7" fmla="*/ 143684 h 646604"/>
              <a:gd name="connsiteX8" fmla="*/ 7886700 w 7886700"/>
              <a:gd name="connsiteY8" fmla="*/ 646604 h 646604"/>
              <a:gd name="connsiteX9" fmla="*/ 0 w 7886700"/>
              <a:gd name="connsiteY9" fmla="*/ 646604 h 646604"/>
              <a:gd name="connsiteX10" fmla="*/ 0 w 7886700"/>
              <a:gd name="connsiteY10" fmla="*/ 509444 h 646604"/>
              <a:gd name="connsiteX0" fmla="*/ 0 w 7886700"/>
              <a:gd name="connsiteY0" fmla="*/ 509444 h 646604"/>
              <a:gd name="connsiteX1" fmla="*/ 876300 w 7886700"/>
              <a:gd name="connsiteY1" fmla="*/ 440864 h 646604"/>
              <a:gd name="connsiteX2" fmla="*/ 1767840 w 7886700"/>
              <a:gd name="connsiteY2" fmla="*/ 219884 h 646604"/>
              <a:gd name="connsiteX3" fmla="*/ 4358640 w 7886700"/>
              <a:gd name="connsiteY3" fmla="*/ 14144 h 646604"/>
              <a:gd name="connsiteX4" fmla="*/ 5372100 w 7886700"/>
              <a:gd name="connsiteY4" fmla="*/ 21764 h 646604"/>
              <a:gd name="connsiteX5" fmla="*/ 6149340 w 7886700"/>
              <a:gd name="connsiteY5" fmla="*/ 52244 h 646604"/>
              <a:gd name="connsiteX6" fmla="*/ 6957060 w 7886700"/>
              <a:gd name="connsiteY6" fmla="*/ 105584 h 646604"/>
              <a:gd name="connsiteX7" fmla="*/ 7886700 w 7886700"/>
              <a:gd name="connsiteY7" fmla="*/ 143684 h 646604"/>
              <a:gd name="connsiteX8" fmla="*/ 7886700 w 7886700"/>
              <a:gd name="connsiteY8" fmla="*/ 646604 h 646604"/>
              <a:gd name="connsiteX9" fmla="*/ 0 w 7886700"/>
              <a:gd name="connsiteY9" fmla="*/ 646604 h 646604"/>
              <a:gd name="connsiteX10" fmla="*/ 0 w 7886700"/>
              <a:gd name="connsiteY10" fmla="*/ 509444 h 646604"/>
              <a:gd name="connsiteX0" fmla="*/ 0 w 7886700"/>
              <a:gd name="connsiteY0" fmla="*/ 509444 h 646604"/>
              <a:gd name="connsiteX1" fmla="*/ 876300 w 7886700"/>
              <a:gd name="connsiteY1" fmla="*/ 440864 h 646604"/>
              <a:gd name="connsiteX2" fmla="*/ 1767840 w 7886700"/>
              <a:gd name="connsiteY2" fmla="*/ 219884 h 646604"/>
              <a:gd name="connsiteX3" fmla="*/ 4358640 w 7886700"/>
              <a:gd name="connsiteY3" fmla="*/ 14144 h 646604"/>
              <a:gd name="connsiteX4" fmla="*/ 5372100 w 7886700"/>
              <a:gd name="connsiteY4" fmla="*/ 21764 h 646604"/>
              <a:gd name="connsiteX5" fmla="*/ 6149340 w 7886700"/>
              <a:gd name="connsiteY5" fmla="*/ 52244 h 646604"/>
              <a:gd name="connsiteX6" fmla="*/ 6957060 w 7886700"/>
              <a:gd name="connsiteY6" fmla="*/ 105584 h 646604"/>
              <a:gd name="connsiteX7" fmla="*/ 7886700 w 7886700"/>
              <a:gd name="connsiteY7" fmla="*/ 143684 h 646604"/>
              <a:gd name="connsiteX8" fmla="*/ 7886700 w 7886700"/>
              <a:gd name="connsiteY8" fmla="*/ 646604 h 646604"/>
              <a:gd name="connsiteX9" fmla="*/ 0 w 7886700"/>
              <a:gd name="connsiteY9" fmla="*/ 646604 h 646604"/>
              <a:gd name="connsiteX10" fmla="*/ 0 w 7886700"/>
              <a:gd name="connsiteY10" fmla="*/ 509444 h 646604"/>
              <a:gd name="connsiteX0" fmla="*/ 0 w 7886700"/>
              <a:gd name="connsiteY0" fmla="*/ 509444 h 646604"/>
              <a:gd name="connsiteX1" fmla="*/ 876300 w 7886700"/>
              <a:gd name="connsiteY1" fmla="*/ 440864 h 646604"/>
              <a:gd name="connsiteX2" fmla="*/ 1767840 w 7886700"/>
              <a:gd name="connsiteY2" fmla="*/ 219884 h 646604"/>
              <a:gd name="connsiteX3" fmla="*/ 4358640 w 7886700"/>
              <a:gd name="connsiteY3" fmla="*/ 14144 h 646604"/>
              <a:gd name="connsiteX4" fmla="*/ 5372100 w 7886700"/>
              <a:gd name="connsiteY4" fmla="*/ 21764 h 646604"/>
              <a:gd name="connsiteX5" fmla="*/ 6149340 w 7886700"/>
              <a:gd name="connsiteY5" fmla="*/ 52244 h 646604"/>
              <a:gd name="connsiteX6" fmla="*/ 6957060 w 7886700"/>
              <a:gd name="connsiteY6" fmla="*/ 105584 h 646604"/>
              <a:gd name="connsiteX7" fmla="*/ 7886700 w 7886700"/>
              <a:gd name="connsiteY7" fmla="*/ 143684 h 646604"/>
              <a:gd name="connsiteX8" fmla="*/ 7886700 w 7886700"/>
              <a:gd name="connsiteY8" fmla="*/ 646604 h 646604"/>
              <a:gd name="connsiteX9" fmla="*/ 0 w 7886700"/>
              <a:gd name="connsiteY9" fmla="*/ 646604 h 646604"/>
              <a:gd name="connsiteX10" fmla="*/ 0 w 7886700"/>
              <a:gd name="connsiteY10" fmla="*/ 509444 h 646604"/>
              <a:gd name="connsiteX0" fmla="*/ 0 w 7886700"/>
              <a:gd name="connsiteY0" fmla="*/ 509444 h 646604"/>
              <a:gd name="connsiteX1" fmla="*/ 876300 w 7886700"/>
              <a:gd name="connsiteY1" fmla="*/ 440864 h 646604"/>
              <a:gd name="connsiteX2" fmla="*/ 1767840 w 7886700"/>
              <a:gd name="connsiteY2" fmla="*/ 219884 h 646604"/>
              <a:gd name="connsiteX3" fmla="*/ 4358640 w 7886700"/>
              <a:gd name="connsiteY3" fmla="*/ 14144 h 646604"/>
              <a:gd name="connsiteX4" fmla="*/ 5372100 w 7886700"/>
              <a:gd name="connsiteY4" fmla="*/ 21764 h 646604"/>
              <a:gd name="connsiteX5" fmla="*/ 6149340 w 7886700"/>
              <a:gd name="connsiteY5" fmla="*/ 52244 h 646604"/>
              <a:gd name="connsiteX6" fmla="*/ 6957060 w 7886700"/>
              <a:gd name="connsiteY6" fmla="*/ 105584 h 646604"/>
              <a:gd name="connsiteX7" fmla="*/ 7886700 w 7886700"/>
              <a:gd name="connsiteY7" fmla="*/ 143684 h 646604"/>
              <a:gd name="connsiteX8" fmla="*/ 7886700 w 7886700"/>
              <a:gd name="connsiteY8" fmla="*/ 646604 h 646604"/>
              <a:gd name="connsiteX9" fmla="*/ 0 w 7886700"/>
              <a:gd name="connsiteY9" fmla="*/ 646604 h 646604"/>
              <a:gd name="connsiteX10" fmla="*/ 0 w 7886700"/>
              <a:gd name="connsiteY10" fmla="*/ 509444 h 646604"/>
              <a:gd name="connsiteX0" fmla="*/ 0 w 7886700"/>
              <a:gd name="connsiteY0" fmla="*/ 509444 h 646604"/>
              <a:gd name="connsiteX1" fmla="*/ 876300 w 7886700"/>
              <a:gd name="connsiteY1" fmla="*/ 440864 h 646604"/>
              <a:gd name="connsiteX2" fmla="*/ 1763078 w 7886700"/>
              <a:gd name="connsiteY2" fmla="*/ 248459 h 646604"/>
              <a:gd name="connsiteX3" fmla="*/ 4358640 w 7886700"/>
              <a:gd name="connsiteY3" fmla="*/ 14144 h 646604"/>
              <a:gd name="connsiteX4" fmla="*/ 5372100 w 7886700"/>
              <a:gd name="connsiteY4" fmla="*/ 21764 h 646604"/>
              <a:gd name="connsiteX5" fmla="*/ 6149340 w 7886700"/>
              <a:gd name="connsiteY5" fmla="*/ 52244 h 646604"/>
              <a:gd name="connsiteX6" fmla="*/ 6957060 w 7886700"/>
              <a:gd name="connsiteY6" fmla="*/ 105584 h 646604"/>
              <a:gd name="connsiteX7" fmla="*/ 7886700 w 7886700"/>
              <a:gd name="connsiteY7" fmla="*/ 143684 h 646604"/>
              <a:gd name="connsiteX8" fmla="*/ 7886700 w 7886700"/>
              <a:gd name="connsiteY8" fmla="*/ 646604 h 646604"/>
              <a:gd name="connsiteX9" fmla="*/ 0 w 7886700"/>
              <a:gd name="connsiteY9" fmla="*/ 646604 h 646604"/>
              <a:gd name="connsiteX10" fmla="*/ 0 w 7886700"/>
              <a:gd name="connsiteY10" fmla="*/ 509444 h 6466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7886700" h="646604">
                <a:moveTo>
                  <a:pt x="0" y="509444"/>
                </a:moveTo>
                <a:cubicBezTo>
                  <a:pt x="146050" y="475154"/>
                  <a:pt x="581660" y="489124"/>
                  <a:pt x="876300" y="440864"/>
                </a:cubicBezTo>
                <a:cubicBezTo>
                  <a:pt x="1170940" y="392604"/>
                  <a:pt x="1106488" y="403399"/>
                  <a:pt x="1763078" y="248459"/>
                </a:cubicBezTo>
                <a:cubicBezTo>
                  <a:pt x="2343468" y="177339"/>
                  <a:pt x="3757930" y="47164"/>
                  <a:pt x="4358640" y="14144"/>
                </a:cubicBezTo>
                <a:cubicBezTo>
                  <a:pt x="4959350" y="-18876"/>
                  <a:pt x="5073650" y="15414"/>
                  <a:pt x="5372100" y="21764"/>
                </a:cubicBezTo>
                <a:cubicBezTo>
                  <a:pt x="5670550" y="28114"/>
                  <a:pt x="5885180" y="38274"/>
                  <a:pt x="6149340" y="52244"/>
                </a:cubicBezTo>
                <a:cubicBezTo>
                  <a:pt x="6413500" y="66214"/>
                  <a:pt x="6667500" y="90344"/>
                  <a:pt x="6957060" y="105584"/>
                </a:cubicBezTo>
                <a:cubicBezTo>
                  <a:pt x="7246620" y="120824"/>
                  <a:pt x="7708900" y="129714"/>
                  <a:pt x="7886700" y="143684"/>
                </a:cubicBezTo>
                <a:lnTo>
                  <a:pt x="7886700" y="646604"/>
                </a:lnTo>
                <a:lnTo>
                  <a:pt x="0" y="646604"/>
                </a:lnTo>
                <a:lnTo>
                  <a:pt x="0" y="509444"/>
                </a:lnTo>
                <a:close/>
              </a:path>
            </a:pathLst>
          </a:custGeom>
          <a:solidFill>
            <a:srgbClr val="FFFF00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42900" marR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47" name="Freeform: Shape 46">
            <a:extLst>
              <a:ext uri="{FF2B5EF4-FFF2-40B4-BE49-F238E27FC236}">
                <a16:creationId xmlns:a16="http://schemas.microsoft.com/office/drawing/2014/main" id="{20F0B234-92A2-4CB4-9B6B-F94703BFE9DA}"/>
              </a:ext>
            </a:extLst>
          </p:cNvPr>
          <p:cNvSpPr/>
          <p:nvPr/>
        </p:nvSpPr>
        <p:spPr bwMode="auto">
          <a:xfrm>
            <a:off x="952500" y="5393472"/>
            <a:ext cx="7894320" cy="512028"/>
          </a:xfrm>
          <a:custGeom>
            <a:avLst/>
            <a:gdLst>
              <a:gd name="connsiteX0" fmla="*/ 0 w 7886700"/>
              <a:gd name="connsiteY0" fmla="*/ 495300 h 632460"/>
              <a:gd name="connsiteX1" fmla="*/ 876300 w 7886700"/>
              <a:gd name="connsiteY1" fmla="*/ 426720 h 632460"/>
              <a:gd name="connsiteX2" fmla="*/ 1767840 w 7886700"/>
              <a:gd name="connsiteY2" fmla="*/ 205740 h 632460"/>
              <a:gd name="connsiteX3" fmla="*/ 4358640 w 7886700"/>
              <a:gd name="connsiteY3" fmla="*/ 0 h 632460"/>
              <a:gd name="connsiteX4" fmla="*/ 5372100 w 7886700"/>
              <a:gd name="connsiteY4" fmla="*/ 7620 h 632460"/>
              <a:gd name="connsiteX5" fmla="*/ 6149340 w 7886700"/>
              <a:gd name="connsiteY5" fmla="*/ 38100 h 632460"/>
              <a:gd name="connsiteX6" fmla="*/ 6957060 w 7886700"/>
              <a:gd name="connsiteY6" fmla="*/ 91440 h 632460"/>
              <a:gd name="connsiteX7" fmla="*/ 7886700 w 7886700"/>
              <a:gd name="connsiteY7" fmla="*/ 129540 h 632460"/>
              <a:gd name="connsiteX8" fmla="*/ 7886700 w 7886700"/>
              <a:gd name="connsiteY8" fmla="*/ 632460 h 632460"/>
              <a:gd name="connsiteX9" fmla="*/ 0 w 7886700"/>
              <a:gd name="connsiteY9" fmla="*/ 632460 h 632460"/>
              <a:gd name="connsiteX10" fmla="*/ 0 w 7886700"/>
              <a:gd name="connsiteY10" fmla="*/ 495300 h 632460"/>
              <a:gd name="connsiteX0" fmla="*/ 0 w 7886700"/>
              <a:gd name="connsiteY0" fmla="*/ 495300 h 632460"/>
              <a:gd name="connsiteX1" fmla="*/ 876300 w 7886700"/>
              <a:gd name="connsiteY1" fmla="*/ 426720 h 632460"/>
              <a:gd name="connsiteX2" fmla="*/ 1767840 w 7886700"/>
              <a:gd name="connsiteY2" fmla="*/ 205740 h 632460"/>
              <a:gd name="connsiteX3" fmla="*/ 4358640 w 7886700"/>
              <a:gd name="connsiteY3" fmla="*/ 0 h 632460"/>
              <a:gd name="connsiteX4" fmla="*/ 5372100 w 7886700"/>
              <a:gd name="connsiteY4" fmla="*/ 7620 h 632460"/>
              <a:gd name="connsiteX5" fmla="*/ 6149340 w 7886700"/>
              <a:gd name="connsiteY5" fmla="*/ 38100 h 632460"/>
              <a:gd name="connsiteX6" fmla="*/ 6957060 w 7886700"/>
              <a:gd name="connsiteY6" fmla="*/ 91440 h 632460"/>
              <a:gd name="connsiteX7" fmla="*/ 7886700 w 7886700"/>
              <a:gd name="connsiteY7" fmla="*/ 129540 h 632460"/>
              <a:gd name="connsiteX8" fmla="*/ 7886700 w 7886700"/>
              <a:gd name="connsiteY8" fmla="*/ 632460 h 632460"/>
              <a:gd name="connsiteX9" fmla="*/ 0 w 7886700"/>
              <a:gd name="connsiteY9" fmla="*/ 632460 h 632460"/>
              <a:gd name="connsiteX10" fmla="*/ 0 w 7886700"/>
              <a:gd name="connsiteY10" fmla="*/ 495300 h 632460"/>
              <a:gd name="connsiteX0" fmla="*/ 0 w 7886700"/>
              <a:gd name="connsiteY0" fmla="*/ 509444 h 646604"/>
              <a:gd name="connsiteX1" fmla="*/ 876300 w 7886700"/>
              <a:gd name="connsiteY1" fmla="*/ 440864 h 646604"/>
              <a:gd name="connsiteX2" fmla="*/ 1767840 w 7886700"/>
              <a:gd name="connsiteY2" fmla="*/ 219884 h 646604"/>
              <a:gd name="connsiteX3" fmla="*/ 4358640 w 7886700"/>
              <a:gd name="connsiteY3" fmla="*/ 14144 h 646604"/>
              <a:gd name="connsiteX4" fmla="*/ 5372100 w 7886700"/>
              <a:gd name="connsiteY4" fmla="*/ 21764 h 646604"/>
              <a:gd name="connsiteX5" fmla="*/ 6149340 w 7886700"/>
              <a:gd name="connsiteY5" fmla="*/ 52244 h 646604"/>
              <a:gd name="connsiteX6" fmla="*/ 6957060 w 7886700"/>
              <a:gd name="connsiteY6" fmla="*/ 105584 h 646604"/>
              <a:gd name="connsiteX7" fmla="*/ 7886700 w 7886700"/>
              <a:gd name="connsiteY7" fmla="*/ 143684 h 646604"/>
              <a:gd name="connsiteX8" fmla="*/ 7886700 w 7886700"/>
              <a:gd name="connsiteY8" fmla="*/ 646604 h 646604"/>
              <a:gd name="connsiteX9" fmla="*/ 0 w 7886700"/>
              <a:gd name="connsiteY9" fmla="*/ 646604 h 646604"/>
              <a:gd name="connsiteX10" fmla="*/ 0 w 7886700"/>
              <a:gd name="connsiteY10" fmla="*/ 509444 h 646604"/>
              <a:gd name="connsiteX0" fmla="*/ 0 w 7886700"/>
              <a:gd name="connsiteY0" fmla="*/ 509444 h 646604"/>
              <a:gd name="connsiteX1" fmla="*/ 876300 w 7886700"/>
              <a:gd name="connsiteY1" fmla="*/ 440864 h 646604"/>
              <a:gd name="connsiteX2" fmla="*/ 1767840 w 7886700"/>
              <a:gd name="connsiteY2" fmla="*/ 219884 h 646604"/>
              <a:gd name="connsiteX3" fmla="*/ 4358640 w 7886700"/>
              <a:gd name="connsiteY3" fmla="*/ 14144 h 646604"/>
              <a:gd name="connsiteX4" fmla="*/ 5372100 w 7886700"/>
              <a:gd name="connsiteY4" fmla="*/ 21764 h 646604"/>
              <a:gd name="connsiteX5" fmla="*/ 6149340 w 7886700"/>
              <a:gd name="connsiteY5" fmla="*/ 52244 h 646604"/>
              <a:gd name="connsiteX6" fmla="*/ 6957060 w 7886700"/>
              <a:gd name="connsiteY6" fmla="*/ 105584 h 646604"/>
              <a:gd name="connsiteX7" fmla="*/ 7886700 w 7886700"/>
              <a:gd name="connsiteY7" fmla="*/ 143684 h 646604"/>
              <a:gd name="connsiteX8" fmla="*/ 7886700 w 7886700"/>
              <a:gd name="connsiteY8" fmla="*/ 646604 h 646604"/>
              <a:gd name="connsiteX9" fmla="*/ 0 w 7886700"/>
              <a:gd name="connsiteY9" fmla="*/ 646604 h 646604"/>
              <a:gd name="connsiteX10" fmla="*/ 0 w 7886700"/>
              <a:gd name="connsiteY10" fmla="*/ 509444 h 646604"/>
              <a:gd name="connsiteX0" fmla="*/ 0 w 7886700"/>
              <a:gd name="connsiteY0" fmla="*/ 509444 h 646604"/>
              <a:gd name="connsiteX1" fmla="*/ 876300 w 7886700"/>
              <a:gd name="connsiteY1" fmla="*/ 440864 h 646604"/>
              <a:gd name="connsiteX2" fmla="*/ 1767840 w 7886700"/>
              <a:gd name="connsiteY2" fmla="*/ 219884 h 646604"/>
              <a:gd name="connsiteX3" fmla="*/ 4358640 w 7886700"/>
              <a:gd name="connsiteY3" fmla="*/ 14144 h 646604"/>
              <a:gd name="connsiteX4" fmla="*/ 5372100 w 7886700"/>
              <a:gd name="connsiteY4" fmla="*/ 21764 h 646604"/>
              <a:gd name="connsiteX5" fmla="*/ 6149340 w 7886700"/>
              <a:gd name="connsiteY5" fmla="*/ 52244 h 646604"/>
              <a:gd name="connsiteX6" fmla="*/ 6957060 w 7886700"/>
              <a:gd name="connsiteY6" fmla="*/ 105584 h 646604"/>
              <a:gd name="connsiteX7" fmla="*/ 7886700 w 7886700"/>
              <a:gd name="connsiteY7" fmla="*/ 143684 h 646604"/>
              <a:gd name="connsiteX8" fmla="*/ 7886700 w 7886700"/>
              <a:gd name="connsiteY8" fmla="*/ 646604 h 646604"/>
              <a:gd name="connsiteX9" fmla="*/ 0 w 7886700"/>
              <a:gd name="connsiteY9" fmla="*/ 646604 h 646604"/>
              <a:gd name="connsiteX10" fmla="*/ 0 w 7886700"/>
              <a:gd name="connsiteY10" fmla="*/ 509444 h 646604"/>
              <a:gd name="connsiteX0" fmla="*/ 0 w 7886700"/>
              <a:gd name="connsiteY0" fmla="*/ 509444 h 646604"/>
              <a:gd name="connsiteX1" fmla="*/ 876300 w 7886700"/>
              <a:gd name="connsiteY1" fmla="*/ 440864 h 646604"/>
              <a:gd name="connsiteX2" fmla="*/ 1767840 w 7886700"/>
              <a:gd name="connsiteY2" fmla="*/ 219884 h 646604"/>
              <a:gd name="connsiteX3" fmla="*/ 4358640 w 7886700"/>
              <a:gd name="connsiteY3" fmla="*/ 14144 h 646604"/>
              <a:gd name="connsiteX4" fmla="*/ 5372100 w 7886700"/>
              <a:gd name="connsiteY4" fmla="*/ 21764 h 646604"/>
              <a:gd name="connsiteX5" fmla="*/ 6149340 w 7886700"/>
              <a:gd name="connsiteY5" fmla="*/ 52244 h 646604"/>
              <a:gd name="connsiteX6" fmla="*/ 6957060 w 7886700"/>
              <a:gd name="connsiteY6" fmla="*/ 105584 h 646604"/>
              <a:gd name="connsiteX7" fmla="*/ 7886700 w 7886700"/>
              <a:gd name="connsiteY7" fmla="*/ 143684 h 646604"/>
              <a:gd name="connsiteX8" fmla="*/ 7886700 w 7886700"/>
              <a:gd name="connsiteY8" fmla="*/ 646604 h 646604"/>
              <a:gd name="connsiteX9" fmla="*/ 0 w 7886700"/>
              <a:gd name="connsiteY9" fmla="*/ 646604 h 646604"/>
              <a:gd name="connsiteX10" fmla="*/ 0 w 7886700"/>
              <a:gd name="connsiteY10" fmla="*/ 509444 h 646604"/>
              <a:gd name="connsiteX0" fmla="*/ 0 w 7886700"/>
              <a:gd name="connsiteY0" fmla="*/ 509444 h 646604"/>
              <a:gd name="connsiteX1" fmla="*/ 876300 w 7886700"/>
              <a:gd name="connsiteY1" fmla="*/ 440864 h 646604"/>
              <a:gd name="connsiteX2" fmla="*/ 1767840 w 7886700"/>
              <a:gd name="connsiteY2" fmla="*/ 219884 h 646604"/>
              <a:gd name="connsiteX3" fmla="*/ 4358640 w 7886700"/>
              <a:gd name="connsiteY3" fmla="*/ 14144 h 646604"/>
              <a:gd name="connsiteX4" fmla="*/ 5372100 w 7886700"/>
              <a:gd name="connsiteY4" fmla="*/ 21764 h 646604"/>
              <a:gd name="connsiteX5" fmla="*/ 6149340 w 7886700"/>
              <a:gd name="connsiteY5" fmla="*/ 52244 h 646604"/>
              <a:gd name="connsiteX6" fmla="*/ 6957060 w 7886700"/>
              <a:gd name="connsiteY6" fmla="*/ 105584 h 646604"/>
              <a:gd name="connsiteX7" fmla="*/ 7886700 w 7886700"/>
              <a:gd name="connsiteY7" fmla="*/ 143684 h 646604"/>
              <a:gd name="connsiteX8" fmla="*/ 7886700 w 7886700"/>
              <a:gd name="connsiteY8" fmla="*/ 646604 h 646604"/>
              <a:gd name="connsiteX9" fmla="*/ 0 w 7886700"/>
              <a:gd name="connsiteY9" fmla="*/ 646604 h 646604"/>
              <a:gd name="connsiteX10" fmla="*/ 0 w 7886700"/>
              <a:gd name="connsiteY10" fmla="*/ 509444 h 646604"/>
              <a:gd name="connsiteX0" fmla="*/ 0 w 7886700"/>
              <a:gd name="connsiteY0" fmla="*/ 509444 h 646604"/>
              <a:gd name="connsiteX1" fmla="*/ 876300 w 7886700"/>
              <a:gd name="connsiteY1" fmla="*/ 440864 h 646604"/>
              <a:gd name="connsiteX2" fmla="*/ 1767840 w 7886700"/>
              <a:gd name="connsiteY2" fmla="*/ 219884 h 646604"/>
              <a:gd name="connsiteX3" fmla="*/ 4358640 w 7886700"/>
              <a:gd name="connsiteY3" fmla="*/ 14144 h 646604"/>
              <a:gd name="connsiteX4" fmla="*/ 5372100 w 7886700"/>
              <a:gd name="connsiteY4" fmla="*/ 21764 h 646604"/>
              <a:gd name="connsiteX5" fmla="*/ 6149340 w 7886700"/>
              <a:gd name="connsiteY5" fmla="*/ 52244 h 646604"/>
              <a:gd name="connsiteX6" fmla="*/ 6957060 w 7886700"/>
              <a:gd name="connsiteY6" fmla="*/ 105584 h 646604"/>
              <a:gd name="connsiteX7" fmla="*/ 7886700 w 7886700"/>
              <a:gd name="connsiteY7" fmla="*/ 143684 h 646604"/>
              <a:gd name="connsiteX8" fmla="*/ 7886700 w 7886700"/>
              <a:gd name="connsiteY8" fmla="*/ 646604 h 646604"/>
              <a:gd name="connsiteX9" fmla="*/ 0 w 7886700"/>
              <a:gd name="connsiteY9" fmla="*/ 646604 h 646604"/>
              <a:gd name="connsiteX10" fmla="*/ 0 w 7886700"/>
              <a:gd name="connsiteY10" fmla="*/ 509444 h 646604"/>
              <a:gd name="connsiteX0" fmla="*/ 0 w 7886700"/>
              <a:gd name="connsiteY0" fmla="*/ 509444 h 646604"/>
              <a:gd name="connsiteX1" fmla="*/ 876300 w 7886700"/>
              <a:gd name="connsiteY1" fmla="*/ 440864 h 646604"/>
              <a:gd name="connsiteX2" fmla="*/ 1767840 w 7886700"/>
              <a:gd name="connsiteY2" fmla="*/ 219884 h 646604"/>
              <a:gd name="connsiteX3" fmla="*/ 4358640 w 7886700"/>
              <a:gd name="connsiteY3" fmla="*/ 14144 h 646604"/>
              <a:gd name="connsiteX4" fmla="*/ 5372100 w 7886700"/>
              <a:gd name="connsiteY4" fmla="*/ 21764 h 646604"/>
              <a:gd name="connsiteX5" fmla="*/ 6149340 w 7886700"/>
              <a:gd name="connsiteY5" fmla="*/ 52244 h 646604"/>
              <a:gd name="connsiteX6" fmla="*/ 6957060 w 7886700"/>
              <a:gd name="connsiteY6" fmla="*/ 105584 h 646604"/>
              <a:gd name="connsiteX7" fmla="*/ 7886700 w 7886700"/>
              <a:gd name="connsiteY7" fmla="*/ 143684 h 646604"/>
              <a:gd name="connsiteX8" fmla="*/ 7886700 w 7886700"/>
              <a:gd name="connsiteY8" fmla="*/ 646604 h 646604"/>
              <a:gd name="connsiteX9" fmla="*/ 0 w 7886700"/>
              <a:gd name="connsiteY9" fmla="*/ 646604 h 646604"/>
              <a:gd name="connsiteX10" fmla="*/ 0 w 7886700"/>
              <a:gd name="connsiteY10" fmla="*/ 509444 h 646604"/>
              <a:gd name="connsiteX0" fmla="*/ 0 w 7886700"/>
              <a:gd name="connsiteY0" fmla="*/ 509444 h 646604"/>
              <a:gd name="connsiteX1" fmla="*/ 876300 w 7886700"/>
              <a:gd name="connsiteY1" fmla="*/ 440864 h 646604"/>
              <a:gd name="connsiteX2" fmla="*/ 1767840 w 7886700"/>
              <a:gd name="connsiteY2" fmla="*/ 219884 h 646604"/>
              <a:gd name="connsiteX3" fmla="*/ 4358640 w 7886700"/>
              <a:gd name="connsiteY3" fmla="*/ 14144 h 646604"/>
              <a:gd name="connsiteX4" fmla="*/ 5372100 w 7886700"/>
              <a:gd name="connsiteY4" fmla="*/ 21764 h 646604"/>
              <a:gd name="connsiteX5" fmla="*/ 6149340 w 7886700"/>
              <a:gd name="connsiteY5" fmla="*/ 52244 h 646604"/>
              <a:gd name="connsiteX6" fmla="*/ 6957060 w 7886700"/>
              <a:gd name="connsiteY6" fmla="*/ 105584 h 646604"/>
              <a:gd name="connsiteX7" fmla="*/ 7886700 w 7886700"/>
              <a:gd name="connsiteY7" fmla="*/ 143684 h 646604"/>
              <a:gd name="connsiteX8" fmla="*/ 7886700 w 7886700"/>
              <a:gd name="connsiteY8" fmla="*/ 646604 h 646604"/>
              <a:gd name="connsiteX9" fmla="*/ 0 w 7886700"/>
              <a:gd name="connsiteY9" fmla="*/ 646604 h 646604"/>
              <a:gd name="connsiteX10" fmla="*/ 0 w 7886700"/>
              <a:gd name="connsiteY10" fmla="*/ 509444 h 646604"/>
              <a:gd name="connsiteX0" fmla="*/ 0 w 7886700"/>
              <a:gd name="connsiteY0" fmla="*/ 509444 h 646604"/>
              <a:gd name="connsiteX1" fmla="*/ 876300 w 7886700"/>
              <a:gd name="connsiteY1" fmla="*/ 440864 h 646604"/>
              <a:gd name="connsiteX2" fmla="*/ 1767840 w 7886700"/>
              <a:gd name="connsiteY2" fmla="*/ 219884 h 646604"/>
              <a:gd name="connsiteX3" fmla="*/ 4358640 w 7886700"/>
              <a:gd name="connsiteY3" fmla="*/ 14144 h 646604"/>
              <a:gd name="connsiteX4" fmla="*/ 5372100 w 7886700"/>
              <a:gd name="connsiteY4" fmla="*/ 21764 h 646604"/>
              <a:gd name="connsiteX5" fmla="*/ 6149340 w 7886700"/>
              <a:gd name="connsiteY5" fmla="*/ 52244 h 646604"/>
              <a:gd name="connsiteX6" fmla="*/ 6957060 w 7886700"/>
              <a:gd name="connsiteY6" fmla="*/ 105584 h 646604"/>
              <a:gd name="connsiteX7" fmla="*/ 7886700 w 7886700"/>
              <a:gd name="connsiteY7" fmla="*/ 143684 h 646604"/>
              <a:gd name="connsiteX8" fmla="*/ 7886700 w 7886700"/>
              <a:gd name="connsiteY8" fmla="*/ 646604 h 646604"/>
              <a:gd name="connsiteX9" fmla="*/ 0 w 7886700"/>
              <a:gd name="connsiteY9" fmla="*/ 509444 h 646604"/>
              <a:gd name="connsiteX0" fmla="*/ 0 w 7886700"/>
              <a:gd name="connsiteY0" fmla="*/ 509444 h 509444"/>
              <a:gd name="connsiteX1" fmla="*/ 876300 w 7886700"/>
              <a:gd name="connsiteY1" fmla="*/ 440864 h 509444"/>
              <a:gd name="connsiteX2" fmla="*/ 1767840 w 7886700"/>
              <a:gd name="connsiteY2" fmla="*/ 219884 h 509444"/>
              <a:gd name="connsiteX3" fmla="*/ 4358640 w 7886700"/>
              <a:gd name="connsiteY3" fmla="*/ 14144 h 509444"/>
              <a:gd name="connsiteX4" fmla="*/ 5372100 w 7886700"/>
              <a:gd name="connsiteY4" fmla="*/ 21764 h 509444"/>
              <a:gd name="connsiteX5" fmla="*/ 6149340 w 7886700"/>
              <a:gd name="connsiteY5" fmla="*/ 52244 h 509444"/>
              <a:gd name="connsiteX6" fmla="*/ 6957060 w 7886700"/>
              <a:gd name="connsiteY6" fmla="*/ 105584 h 509444"/>
              <a:gd name="connsiteX7" fmla="*/ 7886700 w 7886700"/>
              <a:gd name="connsiteY7" fmla="*/ 143684 h 509444"/>
              <a:gd name="connsiteX8" fmla="*/ 0 w 7886700"/>
              <a:gd name="connsiteY8" fmla="*/ 509444 h 509444"/>
              <a:gd name="connsiteX0" fmla="*/ 0 w 7978140"/>
              <a:gd name="connsiteY0" fmla="*/ 509444 h 509444"/>
              <a:gd name="connsiteX1" fmla="*/ 876300 w 7978140"/>
              <a:gd name="connsiteY1" fmla="*/ 440864 h 509444"/>
              <a:gd name="connsiteX2" fmla="*/ 1767840 w 7978140"/>
              <a:gd name="connsiteY2" fmla="*/ 219884 h 509444"/>
              <a:gd name="connsiteX3" fmla="*/ 4358640 w 7978140"/>
              <a:gd name="connsiteY3" fmla="*/ 14144 h 509444"/>
              <a:gd name="connsiteX4" fmla="*/ 5372100 w 7978140"/>
              <a:gd name="connsiteY4" fmla="*/ 21764 h 509444"/>
              <a:gd name="connsiteX5" fmla="*/ 6149340 w 7978140"/>
              <a:gd name="connsiteY5" fmla="*/ 52244 h 509444"/>
              <a:gd name="connsiteX6" fmla="*/ 6957060 w 7978140"/>
              <a:gd name="connsiteY6" fmla="*/ 105584 h 509444"/>
              <a:gd name="connsiteX7" fmla="*/ 7978140 w 7978140"/>
              <a:gd name="connsiteY7" fmla="*/ 235124 h 509444"/>
              <a:gd name="connsiteX0" fmla="*/ 0 w 7894320"/>
              <a:gd name="connsiteY0" fmla="*/ 509444 h 509444"/>
              <a:gd name="connsiteX1" fmla="*/ 876300 w 7894320"/>
              <a:gd name="connsiteY1" fmla="*/ 440864 h 509444"/>
              <a:gd name="connsiteX2" fmla="*/ 1767840 w 7894320"/>
              <a:gd name="connsiteY2" fmla="*/ 219884 h 509444"/>
              <a:gd name="connsiteX3" fmla="*/ 4358640 w 7894320"/>
              <a:gd name="connsiteY3" fmla="*/ 14144 h 509444"/>
              <a:gd name="connsiteX4" fmla="*/ 5372100 w 7894320"/>
              <a:gd name="connsiteY4" fmla="*/ 21764 h 509444"/>
              <a:gd name="connsiteX5" fmla="*/ 6149340 w 7894320"/>
              <a:gd name="connsiteY5" fmla="*/ 52244 h 509444"/>
              <a:gd name="connsiteX6" fmla="*/ 6957060 w 7894320"/>
              <a:gd name="connsiteY6" fmla="*/ 105584 h 509444"/>
              <a:gd name="connsiteX7" fmla="*/ 7894320 w 7894320"/>
              <a:gd name="connsiteY7" fmla="*/ 143684 h 509444"/>
              <a:gd name="connsiteX0" fmla="*/ 0 w 7894320"/>
              <a:gd name="connsiteY0" fmla="*/ 509444 h 509444"/>
              <a:gd name="connsiteX1" fmla="*/ 876300 w 7894320"/>
              <a:gd name="connsiteY1" fmla="*/ 440864 h 509444"/>
              <a:gd name="connsiteX2" fmla="*/ 1767840 w 7894320"/>
              <a:gd name="connsiteY2" fmla="*/ 219884 h 509444"/>
              <a:gd name="connsiteX3" fmla="*/ 4358640 w 7894320"/>
              <a:gd name="connsiteY3" fmla="*/ 14144 h 509444"/>
              <a:gd name="connsiteX4" fmla="*/ 5372100 w 7894320"/>
              <a:gd name="connsiteY4" fmla="*/ 21764 h 509444"/>
              <a:gd name="connsiteX5" fmla="*/ 6149340 w 7894320"/>
              <a:gd name="connsiteY5" fmla="*/ 52244 h 509444"/>
              <a:gd name="connsiteX6" fmla="*/ 6957060 w 7894320"/>
              <a:gd name="connsiteY6" fmla="*/ 105584 h 509444"/>
              <a:gd name="connsiteX7" fmla="*/ 7894320 w 7894320"/>
              <a:gd name="connsiteY7" fmla="*/ 143684 h 509444"/>
              <a:gd name="connsiteX0" fmla="*/ 0 w 7894320"/>
              <a:gd name="connsiteY0" fmla="*/ 509444 h 509444"/>
              <a:gd name="connsiteX1" fmla="*/ 876300 w 7894320"/>
              <a:gd name="connsiteY1" fmla="*/ 440864 h 509444"/>
              <a:gd name="connsiteX2" fmla="*/ 1767840 w 7894320"/>
              <a:gd name="connsiteY2" fmla="*/ 219884 h 509444"/>
              <a:gd name="connsiteX3" fmla="*/ 4358640 w 7894320"/>
              <a:gd name="connsiteY3" fmla="*/ 14144 h 509444"/>
              <a:gd name="connsiteX4" fmla="*/ 5372100 w 7894320"/>
              <a:gd name="connsiteY4" fmla="*/ 21764 h 509444"/>
              <a:gd name="connsiteX5" fmla="*/ 6149340 w 7894320"/>
              <a:gd name="connsiteY5" fmla="*/ 52244 h 509444"/>
              <a:gd name="connsiteX6" fmla="*/ 6957060 w 7894320"/>
              <a:gd name="connsiteY6" fmla="*/ 105584 h 509444"/>
              <a:gd name="connsiteX7" fmla="*/ 7894320 w 7894320"/>
              <a:gd name="connsiteY7" fmla="*/ 143684 h 509444"/>
              <a:gd name="connsiteX0" fmla="*/ 0 w 7894320"/>
              <a:gd name="connsiteY0" fmla="*/ 509444 h 509444"/>
              <a:gd name="connsiteX1" fmla="*/ 876300 w 7894320"/>
              <a:gd name="connsiteY1" fmla="*/ 440864 h 509444"/>
              <a:gd name="connsiteX2" fmla="*/ 1767840 w 7894320"/>
              <a:gd name="connsiteY2" fmla="*/ 219884 h 509444"/>
              <a:gd name="connsiteX3" fmla="*/ 4358640 w 7894320"/>
              <a:gd name="connsiteY3" fmla="*/ 14144 h 509444"/>
              <a:gd name="connsiteX4" fmla="*/ 5372100 w 7894320"/>
              <a:gd name="connsiteY4" fmla="*/ 21764 h 509444"/>
              <a:gd name="connsiteX5" fmla="*/ 6149340 w 7894320"/>
              <a:gd name="connsiteY5" fmla="*/ 52244 h 509444"/>
              <a:gd name="connsiteX6" fmla="*/ 6957060 w 7894320"/>
              <a:gd name="connsiteY6" fmla="*/ 105584 h 509444"/>
              <a:gd name="connsiteX7" fmla="*/ 7894320 w 7894320"/>
              <a:gd name="connsiteY7" fmla="*/ 143684 h 509444"/>
              <a:gd name="connsiteX0" fmla="*/ 0 w 7894320"/>
              <a:gd name="connsiteY0" fmla="*/ 509444 h 509444"/>
              <a:gd name="connsiteX1" fmla="*/ 876300 w 7894320"/>
              <a:gd name="connsiteY1" fmla="*/ 440864 h 509444"/>
              <a:gd name="connsiteX2" fmla="*/ 1767840 w 7894320"/>
              <a:gd name="connsiteY2" fmla="*/ 219884 h 509444"/>
              <a:gd name="connsiteX3" fmla="*/ 4358640 w 7894320"/>
              <a:gd name="connsiteY3" fmla="*/ 14144 h 509444"/>
              <a:gd name="connsiteX4" fmla="*/ 5372100 w 7894320"/>
              <a:gd name="connsiteY4" fmla="*/ 21764 h 509444"/>
              <a:gd name="connsiteX5" fmla="*/ 6149340 w 7894320"/>
              <a:gd name="connsiteY5" fmla="*/ 52244 h 509444"/>
              <a:gd name="connsiteX6" fmla="*/ 6957060 w 7894320"/>
              <a:gd name="connsiteY6" fmla="*/ 105584 h 509444"/>
              <a:gd name="connsiteX7" fmla="*/ 7894320 w 7894320"/>
              <a:gd name="connsiteY7" fmla="*/ 143684 h 509444"/>
              <a:gd name="connsiteX0" fmla="*/ 0 w 7894320"/>
              <a:gd name="connsiteY0" fmla="*/ 509444 h 509444"/>
              <a:gd name="connsiteX1" fmla="*/ 876300 w 7894320"/>
              <a:gd name="connsiteY1" fmla="*/ 440864 h 509444"/>
              <a:gd name="connsiteX2" fmla="*/ 1772603 w 7894320"/>
              <a:gd name="connsiteY2" fmla="*/ 248459 h 509444"/>
              <a:gd name="connsiteX3" fmla="*/ 4358640 w 7894320"/>
              <a:gd name="connsiteY3" fmla="*/ 14144 h 509444"/>
              <a:gd name="connsiteX4" fmla="*/ 5372100 w 7894320"/>
              <a:gd name="connsiteY4" fmla="*/ 21764 h 509444"/>
              <a:gd name="connsiteX5" fmla="*/ 6149340 w 7894320"/>
              <a:gd name="connsiteY5" fmla="*/ 52244 h 509444"/>
              <a:gd name="connsiteX6" fmla="*/ 6957060 w 7894320"/>
              <a:gd name="connsiteY6" fmla="*/ 105584 h 509444"/>
              <a:gd name="connsiteX7" fmla="*/ 7894320 w 7894320"/>
              <a:gd name="connsiteY7" fmla="*/ 143684 h 509444"/>
              <a:gd name="connsiteX0" fmla="*/ 0 w 7894320"/>
              <a:gd name="connsiteY0" fmla="*/ 509444 h 509444"/>
              <a:gd name="connsiteX1" fmla="*/ 876300 w 7894320"/>
              <a:gd name="connsiteY1" fmla="*/ 440864 h 509444"/>
              <a:gd name="connsiteX2" fmla="*/ 1772603 w 7894320"/>
              <a:gd name="connsiteY2" fmla="*/ 248459 h 509444"/>
              <a:gd name="connsiteX3" fmla="*/ 4358640 w 7894320"/>
              <a:gd name="connsiteY3" fmla="*/ 14144 h 509444"/>
              <a:gd name="connsiteX4" fmla="*/ 5372100 w 7894320"/>
              <a:gd name="connsiteY4" fmla="*/ 21764 h 509444"/>
              <a:gd name="connsiteX5" fmla="*/ 6149340 w 7894320"/>
              <a:gd name="connsiteY5" fmla="*/ 52244 h 509444"/>
              <a:gd name="connsiteX6" fmla="*/ 6957060 w 7894320"/>
              <a:gd name="connsiteY6" fmla="*/ 105584 h 509444"/>
              <a:gd name="connsiteX7" fmla="*/ 7894320 w 7894320"/>
              <a:gd name="connsiteY7" fmla="*/ 143684 h 509444"/>
              <a:gd name="connsiteX0" fmla="*/ 0 w 7894320"/>
              <a:gd name="connsiteY0" fmla="*/ 509444 h 509444"/>
              <a:gd name="connsiteX1" fmla="*/ 876300 w 7894320"/>
              <a:gd name="connsiteY1" fmla="*/ 431339 h 509444"/>
              <a:gd name="connsiteX2" fmla="*/ 1772603 w 7894320"/>
              <a:gd name="connsiteY2" fmla="*/ 248459 h 509444"/>
              <a:gd name="connsiteX3" fmla="*/ 4358640 w 7894320"/>
              <a:gd name="connsiteY3" fmla="*/ 14144 h 509444"/>
              <a:gd name="connsiteX4" fmla="*/ 5372100 w 7894320"/>
              <a:gd name="connsiteY4" fmla="*/ 21764 h 509444"/>
              <a:gd name="connsiteX5" fmla="*/ 6149340 w 7894320"/>
              <a:gd name="connsiteY5" fmla="*/ 52244 h 509444"/>
              <a:gd name="connsiteX6" fmla="*/ 6957060 w 7894320"/>
              <a:gd name="connsiteY6" fmla="*/ 105584 h 509444"/>
              <a:gd name="connsiteX7" fmla="*/ 7894320 w 7894320"/>
              <a:gd name="connsiteY7" fmla="*/ 143684 h 509444"/>
              <a:gd name="connsiteX0" fmla="*/ 0 w 7894320"/>
              <a:gd name="connsiteY0" fmla="*/ 509444 h 509444"/>
              <a:gd name="connsiteX1" fmla="*/ 876300 w 7894320"/>
              <a:gd name="connsiteY1" fmla="*/ 431339 h 509444"/>
              <a:gd name="connsiteX2" fmla="*/ 1772603 w 7894320"/>
              <a:gd name="connsiteY2" fmla="*/ 248459 h 509444"/>
              <a:gd name="connsiteX3" fmla="*/ 4358640 w 7894320"/>
              <a:gd name="connsiteY3" fmla="*/ 14144 h 509444"/>
              <a:gd name="connsiteX4" fmla="*/ 5372100 w 7894320"/>
              <a:gd name="connsiteY4" fmla="*/ 21764 h 509444"/>
              <a:gd name="connsiteX5" fmla="*/ 6149340 w 7894320"/>
              <a:gd name="connsiteY5" fmla="*/ 52244 h 509444"/>
              <a:gd name="connsiteX6" fmla="*/ 6957060 w 7894320"/>
              <a:gd name="connsiteY6" fmla="*/ 105584 h 509444"/>
              <a:gd name="connsiteX7" fmla="*/ 7894320 w 7894320"/>
              <a:gd name="connsiteY7" fmla="*/ 143684 h 509444"/>
              <a:gd name="connsiteX0" fmla="*/ 0 w 7894320"/>
              <a:gd name="connsiteY0" fmla="*/ 509444 h 509444"/>
              <a:gd name="connsiteX1" fmla="*/ 876300 w 7894320"/>
              <a:gd name="connsiteY1" fmla="*/ 431339 h 509444"/>
              <a:gd name="connsiteX2" fmla="*/ 1772603 w 7894320"/>
              <a:gd name="connsiteY2" fmla="*/ 248459 h 509444"/>
              <a:gd name="connsiteX3" fmla="*/ 4358640 w 7894320"/>
              <a:gd name="connsiteY3" fmla="*/ 14144 h 509444"/>
              <a:gd name="connsiteX4" fmla="*/ 5372100 w 7894320"/>
              <a:gd name="connsiteY4" fmla="*/ 21764 h 509444"/>
              <a:gd name="connsiteX5" fmla="*/ 6149340 w 7894320"/>
              <a:gd name="connsiteY5" fmla="*/ 52244 h 509444"/>
              <a:gd name="connsiteX6" fmla="*/ 6957060 w 7894320"/>
              <a:gd name="connsiteY6" fmla="*/ 105584 h 509444"/>
              <a:gd name="connsiteX7" fmla="*/ 7894320 w 7894320"/>
              <a:gd name="connsiteY7" fmla="*/ 143684 h 509444"/>
              <a:gd name="connsiteX0" fmla="*/ 0 w 7894320"/>
              <a:gd name="connsiteY0" fmla="*/ 509444 h 509444"/>
              <a:gd name="connsiteX1" fmla="*/ 876300 w 7894320"/>
              <a:gd name="connsiteY1" fmla="*/ 431339 h 509444"/>
              <a:gd name="connsiteX2" fmla="*/ 1772603 w 7894320"/>
              <a:gd name="connsiteY2" fmla="*/ 248459 h 509444"/>
              <a:gd name="connsiteX3" fmla="*/ 4358640 w 7894320"/>
              <a:gd name="connsiteY3" fmla="*/ 14144 h 509444"/>
              <a:gd name="connsiteX4" fmla="*/ 5372100 w 7894320"/>
              <a:gd name="connsiteY4" fmla="*/ 21764 h 509444"/>
              <a:gd name="connsiteX5" fmla="*/ 6149340 w 7894320"/>
              <a:gd name="connsiteY5" fmla="*/ 52244 h 509444"/>
              <a:gd name="connsiteX6" fmla="*/ 6957060 w 7894320"/>
              <a:gd name="connsiteY6" fmla="*/ 105584 h 509444"/>
              <a:gd name="connsiteX7" fmla="*/ 7894320 w 7894320"/>
              <a:gd name="connsiteY7" fmla="*/ 143684 h 509444"/>
              <a:gd name="connsiteX0" fmla="*/ 0 w 7894320"/>
              <a:gd name="connsiteY0" fmla="*/ 512261 h 512261"/>
              <a:gd name="connsiteX1" fmla="*/ 876300 w 7894320"/>
              <a:gd name="connsiteY1" fmla="*/ 434156 h 512261"/>
              <a:gd name="connsiteX2" fmla="*/ 1778953 w 7894320"/>
              <a:gd name="connsiteY2" fmla="*/ 260801 h 512261"/>
              <a:gd name="connsiteX3" fmla="*/ 4358640 w 7894320"/>
              <a:gd name="connsiteY3" fmla="*/ 16961 h 512261"/>
              <a:gd name="connsiteX4" fmla="*/ 5372100 w 7894320"/>
              <a:gd name="connsiteY4" fmla="*/ 24581 h 512261"/>
              <a:gd name="connsiteX5" fmla="*/ 6149340 w 7894320"/>
              <a:gd name="connsiteY5" fmla="*/ 55061 h 512261"/>
              <a:gd name="connsiteX6" fmla="*/ 6957060 w 7894320"/>
              <a:gd name="connsiteY6" fmla="*/ 108401 h 512261"/>
              <a:gd name="connsiteX7" fmla="*/ 7894320 w 7894320"/>
              <a:gd name="connsiteY7" fmla="*/ 146501 h 512261"/>
              <a:gd name="connsiteX0" fmla="*/ 0 w 7894320"/>
              <a:gd name="connsiteY0" fmla="*/ 512261 h 512261"/>
              <a:gd name="connsiteX1" fmla="*/ 876300 w 7894320"/>
              <a:gd name="connsiteY1" fmla="*/ 434156 h 512261"/>
              <a:gd name="connsiteX2" fmla="*/ 1772603 w 7894320"/>
              <a:gd name="connsiteY2" fmla="*/ 260801 h 512261"/>
              <a:gd name="connsiteX3" fmla="*/ 4358640 w 7894320"/>
              <a:gd name="connsiteY3" fmla="*/ 16961 h 512261"/>
              <a:gd name="connsiteX4" fmla="*/ 5372100 w 7894320"/>
              <a:gd name="connsiteY4" fmla="*/ 24581 h 512261"/>
              <a:gd name="connsiteX5" fmla="*/ 6149340 w 7894320"/>
              <a:gd name="connsiteY5" fmla="*/ 55061 h 512261"/>
              <a:gd name="connsiteX6" fmla="*/ 6957060 w 7894320"/>
              <a:gd name="connsiteY6" fmla="*/ 108401 h 512261"/>
              <a:gd name="connsiteX7" fmla="*/ 7894320 w 7894320"/>
              <a:gd name="connsiteY7" fmla="*/ 146501 h 512261"/>
              <a:gd name="connsiteX0" fmla="*/ 0 w 7894320"/>
              <a:gd name="connsiteY0" fmla="*/ 512028 h 512028"/>
              <a:gd name="connsiteX1" fmla="*/ 876300 w 7894320"/>
              <a:gd name="connsiteY1" fmla="*/ 433923 h 512028"/>
              <a:gd name="connsiteX2" fmla="*/ 1775778 w 7894320"/>
              <a:gd name="connsiteY2" fmla="*/ 257393 h 512028"/>
              <a:gd name="connsiteX3" fmla="*/ 4358640 w 7894320"/>
              <a:gd name="connsiteY3" fmla="*/ 16728 h 512028"/>
              <a:gd name="connsiteX4" fmla="*/ 5372100 w 7894320"/>
              <a:gd name="connsiteY4" fmla="*/ 24348 h 512028"/>
              <a:gd name="connsiteX5" fmla="*/ 6149340 w 7894320"/>
              <a:gd name="connsiteY5" fmla="*/ 54828 h 512028"/>
              <a:gd name="connsiteX6" fmla="*/ 6957060 w 7894320"/>
              <a:gd name="connsiteY6" fmla="*/ 108168 h 512028"/>
              <a:gd name="connsiteX7" fmla="*/ 7894320 w 7894320"/>
              <a:gd name="connsiteY7" fmla="*/ 146268 h 5120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894320" h="512028">
                <a:moveTo>
                  <a:pt x="0" y="512028"/>
                </a:moveTo>
                <a:lnTo>
                  <a:pt x="876300" y="433923"/>
                </a:lnTo>
                <a:cubicBezTo>
                  <a:pt x="1170940" y="385663"/>
                  <a:pt x="1315403" y="367566"/>
                  <a:pt x="1775778" y="257393"/>
                </a:cubicBezTo>
                <a:cubicBezTo>
                  <a:pt x="2356168" y="186273"/>
                  <a:pt x="3759253" y="55569"/>
                  <a:pt x="4358640" y="16728"/>
                </a:cubicBezTo>
                <a:cubicBezTo>
                  <a:pt x="4958027" y="-22113"/>
                  <a:pt x="5073650" y="17998"/>
                  <a:pt x="5372100" y="24348"/>
                </a:cubicBezTo>
                <a:cubicBezTo>
                  <a:pt x="5670550" y="30698"/>
                  <a:pt x="5885180" y="40858"/>
                  <a:pt x="6149340" y="54828"/>
                </a:cubicBezTo>
                <a:cubicBezTo>
                  <a:pt x="6413500" y="68798"/>
                  <a:pt x="6667500" y="92928"/>
                  <a:pt x="6957060" y="108168"/>
                </a:cubicBezTo>
                <a:cubicBezTo>
                  <a:pt x="7246620" y="123408"/>
                  <a:pt x="7442200" y="132298"/>
                  <a:pt x="7894320" y="146268"/>
                </a:cubicBezTo>
              </a:path>
            </a:pathLst>
          </a:custGeom>
          <a:solidFill>
            <a:srgbClr val="FFFF00"/>
          </a:solidFill>
          <a:ln w="25400" cap="flat" cmpd="sng" algn="ctr">
            <a:solidFill>
              <a:schemeClr val="tx1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42900" marR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44" name="Freeform: Shape 43">
            <a:extLst>
              <a:ext uri="{FF2B5EF4-FFF2-40B4-BE49-F238E27FC236}">
                <a16:creationId xmlns:a16="http://schemas.microsoft.com/office/drawing/2014/main" id="{341C381D-5E41-4756-A96C-4832F7FC1718}"/>
              </a:ext>
            </a:extLst>
          </p:cNvPr>
          <p:cNvSpPr/>
          <p:nvPr/>
        </p:nvSpPr>
        <p:spPr bwMode="auto">
          <a:xfrm>
            <a:off x="952498" y="2177891"/>
            <a:ext cx="7879080" cy="3727609"/>
          </a:xfrm>
          <a:custGeom>
            <a:avLst/>
            <a:gdLst>
              <a:gd name="connsiteX0" fmla="*/ 0 w 7894320"/>
              <a:gd name="connsiteY0" fmla="*/ 3703320 h 3840480"/>
              <a:gd name="connsiteX1" fmla="*/ 899160 w 7894320"/>
              <a:gd name="connsiteY1" fmla="*/ 3619500 h 3840480"/>
              <a:gd name="connsiteX2" fmla="*/ 1760220 w 7894320"/>
              <a:gd name="connsiteY2" fmla="*/ 3421380 h 3840480"/>
              <a:gd name="connsiteX3" fmla="*/ 2659380 w 7894320"/>
              <a:gd name="connsiteY3" fmla="*/ 3200400 h 3840480"/>
              <a:gd name="connsiteX4" fmla="*/ 3528060 w 7894320"/>
              <a:gd name="connsiteY4" fmla="*/ 2628900 h 3840480"/>
              <a:gd name="connsiteX5" fmla="*/ 4381500 w 7894320"/>
              <a:gd name="connsiteY5" fmla="*/ 1455420 h 3840480"/>
              <a:gd name="connsiteX6" fmla="*/ 5250180 w 7894320"/>
              <a:gd name="connsiteY6" fmla="*/ 541020 h 3840480"/>
              <a:gd name="connsiteX7" fmla="*/ 6134100 w 7894320"/>
              <a:gd name="connsiteY7" fmla="*/ 91440 h 3840480"/>
              <a:gd name="connsiteX8" fmla="*/ 7002780 w 7894320"/>
              <a:gd name="connsiteY8" fmla="*/ 0 h 3840480"/>
              <a:gd name="connsiteX9" fmla="*/ 7894320 w 7894320"/>
              <a:gd name="connsiteY9" fmla="*/ 365760 h 3840480"/>
              <a:gd name="connsiteX10" fmla="*/ 7894320 w 7894320"/>
              <a:gd name="connsiteY10" fmla="*/ 3840480 h 3840480"/>
              <a:gd name="connsiteX11" fmla="*/ 0 w 7894320"/>
              <a:gd name="connsiteY11" fmla="*/ 3840480 h 3840480"/>
              <a:gd name="connsiteX12" fmla="*/ 0 w 7894320"/>
              <a:gd name="connsiteY12" fmla="*/ 3703320 h 3840480"/>
              <a:gd name="connsiteX0" fmla="*/ 0 w 7894320"/>
              <a:gd name="connsiteY0" fmla="*/ 3710940 h 3848100"/>
              <a:gd name="connsiteX1" fmla="*/ 899160 w 7894320"/>
              <a:gd name="connsiteY1" fmla="*/ 3627120 h 3848100"/>
              <a:gd name="connsiteX2" fmla="*/ 1760220 w 7894320"/>
              <a:gd name="connsiteY2" fmla="*/ 3429000 h 3848100"/>
              <a:gd name="connsiteX3" fmla="*/ 2659380 w 7894320"/>
              <a:gd name="connsiteY3" fmla="*/ 3208020 h 3848100"/>
              <a:gd name="connsiteX4" fmla="*/ 3528060 w 7894320"/>
              <a:gd name="connsiteY4" fmla="*/ 2636520 h 3848100"/>
              <a:gd name="connsiteX5" fmla="*/ 4381500 w 7894320"/>
              <a:gd name="connsiteY5" fmla="*/ 1463040 h 3848100"/>
              <a:gd name="connsiteX6" fmla="*/ 5250180 w 7894320"/>
              <a:gd name="connsiteY6" fmla="*/ 548640 h 3848100"/>
              <a:gd name="connsiteX7" fmla="*/ 6134100 w 7894320"/>
              <a:gd name="connsiteY7" fmla="*/ 99060 h 3848100"/>
              <a:gd name="connsiteX8" fmla="*/ 7002780 w 7894320"/>
              <a:gd name="connsiteY8" fmla="*/ 0 h 3848100"/>
              <a:gd name="connsiteX9" fmla="*/ 7894320 w 7894320"/>
              <a:gd name="connsiteY9" fmla="*/ 373380 h 3848100"/>
              <a:gd name="connsiteX10" fmla="*/ 7894320 w 7894320"/>
              <a:gd name="connsiteY10" fmla="*/ 3848100 h 3848100"/>
              <a:gd name="connsiteX11" fmla="*/ 0 w 7894320"/>
              <a:gd name="connsiteY11" fmla="*/ 3848100 h 3848100"/>
              <a:gd name="connsiteX12" fmla="*/ 0 w 7894320"/>
              <a:gd name="connsiteY12" fmla="*/ 3710940 h 3848100"/>
              <a:gd name="connsiteX0" fmla="*/ 0 w 7894320"/>
              <a:gd name="connsiteY0" fmla="*/ 3727608 h 3864768"/>
              <a:gd name="connsiteX1" fmla="*/ 899160 w 7894320"/>
              <a:gd name="connsiteY1" fmla="*/ 3643788 h 3864768"/>
              <a:gd name="connsiteX2" fmla="*/ 1760220 w 7894320"/>
              <a:gd name="connsiteY2" fmla="*/ 3445668 h 3864768"/>
              <a:gd name="connsiteX3" fmla="*/ 2659380 w 7894320"/>
              <a:gd name="connsiteY3" fmla="*/ 3224688 h 3864768"/>
              <a:gd name="connsiteX4" fmla="*/ 3528060 w 7894320"/>
              <a:gd name="connsiteY4" fmla="*/ 2653188 h 3864768"/>
              <a:gd name="connsiteX5" fmla="*/ 4381500 w 7894320"/>
              <a:gd name="connsiteY5" fmla="*/ 1479708 h 3864768"/>
              <a:gd name="connsiteX6" fmla="*/ 5250180 w 7894320"/>
              <a:gd name="connsiteY6" fmla="*/ 565308 h 3864768"/>
              <a:gd name="connsiteX7" fmla="*/ 6134100 w 7894320"/>
              <a:gd name="connsiteY7" fmla="*/ 115728 h 3864768"/>
              <a:gd name="connsiteX8" fmla="*/ 7002780 w 7894320"/>
              <a:gd name="connsiteY8" fmla="*/ 16668 h 3864768"/>
              <a:gd name="connsiteX9" fmla="*/ 7894320 w 7894320"/>
              <a:gd name="connsiteY9" fmla="*/ 390048 h 3864768"/>
              <a:gd name="connsiteX10" fmla="*/ 7894320 w 7894320"/>
              <a:gd name="connsiteY10" fmla="*/ 3864768 h 3864768"/>
              <a:gd name="connsiteX11" fmla="*/ 0 w 7894320"/>
              <a:gd name="connsiteY11" fmla="*/ 3864768 h 3864768"/>
              <a:gd name="connsiteX12" fmla="*/ 0 w 7894320"/>
              <a:gd name="connsiteY12" fmla="*/ 3727608 h 3864768"/>
              <a:gd name="connsiteX0" fmla="*/ 0 w 7894320"/>
              <a:gd name="connsiteY0" fmla="*/ 3727608 h 3864768"/>
              <a:gd name="connsiteX1" fmla="*/ 899160 w 7894320"/>
              <a:gd name="connsiteY1" fmla="*/ 3643788 h 3864768"/>
              <a:gd name="connsiteX2" fmla="*/ 1760220 w 7894320"/>
              <a:gd name="connsiteY2" fmla="*/ 3445668 h 3864768"/>
              <a:gd name="connsiteX3" fmla="*/ 2659380 w 7894320"/>
              <a:gd name="connsiteY3" fmla="*/ 3224688 h 3864768"/>
              <a:gd name="connsiteX4" fmla="*/ 3528060 w 7894320"/>
              <a:gd name="connsiteY4" fmla="*/ 2653188 h 3864768"/>
              <a:gd name="connsiteX5" fmla="*/ 4381500 w 7894320"/>
              <a:gd name="connsiteY5" fmla="*/ 1479708 h 3864768"/>
              <a:gd name="connsiteX6" fmla="*/ 5250180 w 7894320"/>
              <a:gd name="connsiteY6" fmla="*/ 565308 h 3864768"/>
              <a:gd name="connsiteX7" fmla="*/ 6134100 w 7894320"/>
              <a:gd name="connsiteY7" fmla="*/ 115728 h 3864768"/>
              <a:gd name="connsiteX8" fmla="*/ 7002780 w 7894320"/>
              <a:gd name="connsiteY8" fmla="*/ 16668 h 3864768"/>
              <a:gd name="connsiteX9" fmla="*/ 7894320 w 7894320"/>
              <a:gd name="connsiteY9" fmla="*/ 390048 h 3864768"/>
              <a:gd name="connsiteX10" fmla="*/ 7894320 w 7894320"/>
              <a:gd name="connsiteY10" fmla="*/ 3864768 h 3864768"/>
              <a:gd name="connsiteX11" fmla="*/ 0 w 7894320"/>
              <a:gd name="connsiteY11" fmla="*/ 3864768 h 3864768"/>
              <a:gd name="connsiteX12" fmla="*/ 0 w 7894320"/>
              <a:gd name="connsiteY12" fmla="*/ 3727608 h 3864768"/>
              <a:gd name="connsiteX0" fmla="*/ 0 w 7894320"/>
              <a:gd name="connsiteY0" fmla="*/ 3727608 h 3864768"/>
              <a:gd name="connsiteX1" fmla="*/ 899160 w 7894320"/>
              <a:gd name="connsiteY1" fmla="*/ 3643788 h 3864768"/>
              <a:gd name="connsiteX2" fmla="*/ 1760220 w 7894320"/>
              <a:gd name="connsiteY2" fmla="*/ 3445668 h 3864768"/>
              <a:gd name="connsiteX3" fmla="*/ 2659380 w 7894320"/>
              <a:gd name="connsiteY3" fmla="*/ 3224688 h 3864768"/>
              <a:gd name="connsiteX4" fmla="*/ 3528060 w 7894320"/>
              <a:gd name="connsiteY4" fmla="*/ 2653188 h 3864768"/>
              <a:gd name="connsiteX5" fmla="*/ 4381500 w 7894320"/>
              <a:gd name="connsiteY5" fmla="*/ 1479708 h 3864768"/>
              <a:gd name="connsiteX6" fmla="*/ 5250180 w 7894320"/>
              <a:gd name="connsiteY6" fmla="*/ 565308 h 3864768"/>
              <a:gd name="connsiteX7" fmla="*/ 6134100 w 7894320"/>
              <a:gd name="connsiteY7" fmla="*/ 115728 h 3864768"/>
              <a:gd name="connsiteX8" fmla="*/ 7002780 w 7894320"/>
              <a:gd name="connsiteY8" fmla="*/ 16668 h 3864768"/>
              <a:gd name="connsiteX9" fmla="*/ 7894320 w 7894320"/>
              <a:gd name="connsiteY9" fmla="*/ 390048 h 3864768"/>
              <a:gd name="connsiteX10" fmla="*/ 7894320 w 7894320"/>
              <a:gd name="connsiteY10" fmla="*/ 3864768 h 3864768"/>
              <a:gd name="connsiteX11" fmla="*/ 0 w 7894320"/>
              <a:gd name="connsiteY11" fmla="*/ 3864768 h 3864768"/>
              <a:gd name="connsiteX12" fmla="*/ 0 w 7894320"/>
              <a:gd name="connsiteY12" fmla="*/ 3727608 h 3864768"/>
              <a:gd name="connsiteX0" fmla="*/ 0 w 7894320"/>
              <a:gd name="connsiteY0" fmla="*/ 3748194 h 3885354"/>
              <a:gd name="connsiteX1" fmla="*/ 899160 w 7894320"/>
              <a:gd name="connsiteY1" fmla="*/ 3664374 h 3885354"/>
              <a:gd name="connsiteX2" fmla="*/ 1760220 w 7894320"/>
              <a:gd name="connsiteY2" fmla="*/ 3466254 h 3885354"/>
              <a:gd name="connsiteX3" fmla="*/ 2659380 w 7894320"/>
              <a:gd name="connsiteY3" fmla="*/ 3245274 h 3885354"/>
              <a:gd name="connsiteX4" fmla="*/ 3528060 w 7894320"/>
              <a:gd name="connsiteY4" fmla="*/ 2673774 h 3885354"/>
              <a:gd name="connsiteX5" fmla="*/ 4381500 w 7894320"/>
              <a:gd name="connsiteY5" fmla="*/ 1500294 h 3885354"/>
              <a:gd name="connsiteX6" fmla="*/ 5250180 w 7894320"/>
              <a:gd name="connsiteY6" fmla="*/ 585894 h 3885354"/>
              <a:gd name="connsiteX7" fmla="*/ 6134100 w 7894320"/>
              <a:gd name="connsiteY7" fmla="*/ 136314 h 3885354"/>
              <a:gd name="connsiteX8" fmla="*/ 7002780 w 7894320"/>
              <a:gd name="connsiteY8" fmla="*/ 37254 h 3885354"/>
              <a:gd name="connsiteX9" fmla="*/ 7894320 w 7894320"/>
              <a:gd name="connsiteY9" fmla="*/ 410634 h 3885354"/>
              <a:gd name="connsiteX10" fmla="*/ 7894320 w 7894320"/>
              <a:gd name="connsiteY10" fmla="*/ 3885354 h 3885354"/>
              <a:gd name="connsiteX11" fmla="*/ 0 w 7894320"/>
              <a:gd name="connsiteY11" fmla="*/ 3885354 h 3885354"/>
              <a:gd name="connsiteX12" fmla="*/ 0 w 7894320"/>
              <a:gd name="connsiteY12" fmla="*/ 3748194 h 3885354"/>
              <a:gd name="connsiteX0" fmla="*/ 0 w 7894320"/>
              <a:gd name="connsiteY0" fmla="*/ 3727609 h 3864769"/>
              <a:gd name="connsiteX1" fmla="*/ 899160 w 7894320"/>
              <a:gd name="connsiteY1" fmla="*/ 3643789 h 3864769"/>
              <a:gd name="connsiteX2" fmla="*/ 1760220 w 7894320"/>
              <a:gd name="connsiteY2" fmla="*/ 3445669 h 3864769"/>
              <a:gd name="connsiteX3" fmla="*/ 2659380 w 7894320"/>
              <a:gd name="connsiteY3" fmla="*/ 3224689 h 3864769"/>
              <a:gd name="connsiteX4" fmla="*/ 3528060 w 7894320"/>
              <a:gd name="connsiteY4" fmla="*/ 2653189 h 3864769"/>
              <a:gd name="connsiteX5" fmla="*/ 4381500 w 7894320"/>
              <a:gd name="connsiteY5" fmla="*/ 1479709 h 3864769"/>
              <a:gd name="connsiteX6" fmla="*/ 5250180 w 7894320"/>
              <a:gd name="connsiteY6" fmla="*/ 565309 h 3864769"/>
              <a:gd name="connsiteX7" fmla="*/ 6134100 w 7894320"/>
              <a:gd name="connsiteY7" fmla="*/ 115729 h 3864769"/>
              <a:gd name="connsiteX8" fmla="*/ 7002780 w 7894320"/>
              <a:gd name="connsiteY8" fmla="*/ 16669 h 3864769"/>
              <a:gd name="connsiteX9" fmla="*/ 7894320 w 7894320"/>
              <a:gd name="connsiteY9" fmla="*/ 390049 h 3864769"/>
              <a:gd name="connsiteX10" fmla="*/ 7894320 w 7894320"/>
              <a:gd name="connsiteY10" fmla="*/ 3864769 h 3864769"/>
              <a:gd name="connsiteX11" fmla="*/ 0 w 7894320"/>
              <a:gd name="connsiteY11" fmla="*/ 3864769 h 3864769"/>
              <a:gd name="connsiteX12" fmla="*/ 0 w 7894320"/>
              <a:gd name="connsiteY12" fmla="*/ 3727609 h 3864769"/>
              <a:gd name="connsiteX0" fmla="*/ 0 w 7894320"/>
              <a:gd name="connsiteY0" fmla="*/ 3727609 h 3864769"/>
              <a:gd name="connsiteX1" fmla="*/ 899160 w 7894320"/>
              <a:gd name="connsiteY1" fmla="*/ 3643789 h 3864769"/>
              <a:gd name="connsiteX2" fmla="*/ 1760220 w 7894320"/>
              <a:gd name="connsiteY2" fmla="*/ 3445669 h 3864769"/>
              <a:gd name="connsiteX3" fmla="*/ 2659380 w 7894320"/>
              <a:gd name="connsiteY3" fmla="*/ 3224689 h 3864769"/>
              <a:gd name="connsiteX4" fmla="*/ 3528060 w 7894320"/>
              <a:gd name="connsiteY4" fmla="*/ 2653189 h 3864769"/>
              <a:gd name="connsiteX5" fmla="*/ 4381500 w 7894320"/>
              <a:gd name="connsiteY5" fmla="*/ 1479709 h 3864769"/>
              <a:gd name="connsiteX6" fmla="*/ 5250180 w 7894320"/>
              <a:gd name="connsiteY6" fmla="*/ 565309 h 3864769"/>
              <a:gd name="connsiteX7" fmla="*/ 6134100 w 7894320"/>
              <a:gd name="connsiteY7" fmla="*/ 115729 h 3864769"/>
              <a:gd name="connsiteX8" fmla="*/ 7002780 w 7894320"/>
              <a:gd name="connsiteY8" fmla="*/ 16669 h 3864769"/>
              <a:gd name="connsiteX9" fmla="*/ 7894320 w 7894320"/>
              <a:gd name="connsiteY9" fmla="*/ 390049 h 3864769"/>
              <a:gd name="connsiteX10" fmla="*/ 7894320 w 7894320"/>
              <a:gd name="connsiteY10" fmla="*/ 3864769 h 3864769"/>
              <a:gd name="connsiteX11" fmla="*/ 0 w 7894320"/>
              <a:gd name="connsiteY11" fmla="*/ 3864769 h 3864769"/>
              <a:gd name="connsiteX12" fmla="*/ 0 w 7894320"/>
              <a:gd name="connsiteY12" fmla="*/ 3727609 h 3864769"/>
              <a:gd name="connsiteX0" fmla="*/ 0 w 7894320"/>
              <a:gd name="connsiteY0" fmla="*/ 3727609 h 3864769"/>
              <a:gd name="connsiteX1" fmla="*/ 899160 w 7894320"/>
              <a:gd name="connsiteY1" fmla="*/ 3643789 h 3864769"/>
              <a:gd name="connsiteX2" fmla="*/ 1760220 w 7894320"/>
              <a:gd name="connsiteY2" fmla="*/ 3445669 h 3864769"/>
              <a:gd name="connsiteX3" fmla="*/ 2659380 w 7894320"/>
              <a:gd name="connsiteY3" fmla="*/ 3224689 h 3864769"/>
              <a:gd name="connsiteX4" fmla="*/ 3528060 w 7894320"/>
              <a:gd name="connsiteY4" fmla="*/ 2653189 h 3864769"/>
              <a:gd name="connsiteX5" fmla="*/ 4381500 w 7894320"/>
              <a:gd name="connsiteY5" fmla="*/ 1479709 h 3864769"/>
              <a:gd name="connsiteX6" fmla="*/ 5250180 w 7894320"/>
              <a:gd name="connsiteY6" fmla="*/ 565309 h 3864769"/>
              <a:gd name="connsiteX7" fmla="*/ 6134100 w 7894320"/>
              <a:gd name="connsiteY7" fmla="*/ 115729 h 3864769"/>
              <a:gd name="connsiteX8" fmla="*/ 7002780 w 7894320"/>
              <a:gd name="connsiteY8" fmla="*/ 16669 h 3864769"/>
              <a:gd name="connsiteX9" fmla="*/ 7894320 w 7894320"/>
              <a:gd name="connsiteY9" fmla="*/ 390049 h 3864769"/>
              <a:gd name="connsiteX10" fmla="*/ 7894320 w 7894320"/>
              <a:gd name="connsiteY10" fmla="*/ 3864769 h 3864769"/>
              <a:gd name="connsiteX11" fmla="*/ 0 w 7894320"/>
              <a:gd name="connsiteY11" fmla="*/ 3864769 h 3864769"/>
              <a:gd name="connsiteX12" fmla="*/ 0 w 7894320"/>
              <a:gd name="connsiteY12" fmla="*/ 3727609 h 3864769"/>
              <a:gd name="connsiteX0" fmla="*/ 0 w 7894320"/>
              <a:gd name="connsiteY0" fmla="*/ 3727609 h 3864769"/>
              <a:gd name="connsiteX1" fmla="*/ 899160 w 7894320"/>
              <a:gd name="connsiteY1" fmla="*/ 3643789 h 3864769"/>
              <a:gd name="connsiteX2" fmla="*/ 1760220 w 7894320"/>
              <a:gd name="connsiteY2" fmla="*/ 3445669 h 3864769"/>
              <a:gd name="connsiteX3" fmla="*/ 2659380 w 7894320"/>
              <a:gd name="connsiteY3" fmla="*/ 3224689 h 3864769"/>
              <a:gd name="connsiteX4" fmla="*/ 3528060 w 7894320"/>
              <a:gd name="connsiteY4" fmla="*/ 2653189 h 3864769"/>
              <a:gd name="connsiteX5" fmla="*/ 4381500 w 7894320"/>
              <a:gd name="connsiteY5" fmla="*/ 1479709 h 3864769"/>
              <a:gd name="connsiteX6" fmla="*/ 5250180 w 7894320"/>
              <a:gd name="connsiteY6" fmla="*/ 565309 h 3864769"/>
              <a:gd name="connsiteX7" fmla="*/ 6134100 w 7894320"/>
              <a:gd name="connsiteY7" fmla="*/ 115729 h 3864769"/>
              <a:gd name="connsiteX8" fmla="*/ 7002780 w 7894320"/>
              <a:gd name="connsiteY8" fmla="*/ 16669 h 3864769"/>
              <a:gd name="connsiteX9" fmla="*/ 7894320 w 7894320"/>
              <a:gd name="connsiteY9" fmla="*/ 390049 h 3864769"/>
              <a:gd name="connsiteX10" fmla="*/ 7894320 w 7894320"/>
              <a:gd name="connsiteY10" fmla="*/ 3864769 h 3864769"/>
              <a:gd name="connsiteX11" fmla="*/ 0 w 7894320"/>
              <a:gd name="connsiteY11" fmla="*/ 3864769 h 3864769"/>
              <a:gd name="connsiteX12" fmla="*/ 0 w 7894320"/>
              <a:gd name="connsiteY12" fmla="*/ 3727609 h 3864769"/>
              <a:gd name="connsiteX0" fmla="*/ 0 w 7894320"/>
              <a:gd name="connsiteY0" fmla="*/ 3727609 h 3864769"/>
              <a:gd name="connsiteX1" fmla="*/ 899160 w 7894320"/>
              <a:gd name="connsiteY1" fmla="*/ 3643789 h 3864769"/>
              <a:gd name="connsiteX2" fmla="*/ 1760220 w 7894320"/>
              <a:gd name="connsiteY2" fmla="*/ 3445669 h 3864769"/>
              <a:gd name="connsiteX3" fmla="*/ 2659380 w 7894320"/>
              <a:gd name="connsiteY3" fmla="*/ 3224689 h 3864769"/>
              <a:gd name="connsiteX4" fmla="*/ 3528060 w 7894320"/>
              <a:gd name="connsiteY4" fmla="*/ 2653189 h 3864769"/>
              <a:gd name="connsiteX5" fmla="*/ 4381500 w 7894320"/>
              <a:gd name="connsiteY5" fmla="*/ 1479709 h 3864769"/>
              <a:gd name="connsiteX6" fmla="*/ 5250180 w 7894320"/>
              <a:gd name="connsiteY6" fmla="*/ 565309 h 3864769"/>
              <a:gd name="connsiteX7" fmla="*/ 6134100 w 7894320"/>
              <a:gd name="connsiteY7" fmla="*/ 115729 h 3864769"/>
              <a:gd name="connsiteX8" fmla="*/ 7002780 w 7894320"/>
              <a:gd name="connsiteY8" fmla="*/ 16669 h 3864769"/>
              <a:gd name="connsiteX9" fmla="*/ 7894320 w 7894320"/>
              <a:gd name="connsiteY9" fmla="*/ 390049 h 3864769"/>
              <a:gd name="connsiteX10" fmla="*/ 7894320 w 7894320"/>
              <a:gd name="connsiteY10" fmla="*/ 3864769 h 3864769"/>
              <a:gd name="connsiteX11" fmla="*/ 0 w 7894320"/>
              <a:gd name="connsiteY11" fmla="*/ 3864769 h 3864769"/>
              <a:gd name="connsiteX12" fmla="*/ 0 w 7894320"/>
              <a:gd name="connsiteY12" fmla="*/ 3727609 h 3864769"/>
              <a:gd name="connsiteX0" fmla="*/ 0 w 7894320"/>
              <a:gd name="connsiteY0" fmla="*/ 3727609 h 3864769"/>
              <a:gd name="connsiteX1" fmla="*/ 899160 w 7894320"/>
              <a:gd name="connsiteY1" fmla="*/ 3643789 h 3864769"/>
              <a:gd name="connsiteX2" fmla="*/ 1760220 w 7894320"/>
              <a:gd name="connsiteY2" fmla="*/ 3445669 h 3864769"/>
              <a:gd name="connsiteX3" fmla="*/ 2659380 w 7894320"/>
              <a:gd name="connsiteY3" fmla="*/ 3224689 h 3864769"/>
              <a:gd name="connsiteX4" fmla="*/ 3528060 w 7894320"/>
              <a:gd name="connsiteY4" fmla="*/ 2653189 h 3864769"/>
              <a:gd name="connsiteX5" fmla="*/ 4381500 w 7894320"/>
              <a:gd name="connsiteY5" fmla="*/ 1479709 h 3864769"/>
              <a:gd name="connsiteX6" fmla="*/ 5250180 w 7894320"/>
              <a:gd name="connsiteY6" fmla="*/ 565309 h 3864769"/>
              <a:gd name="connsiteX7" fmla="*/ 6134100 w 7894320"/>
              <a:gd name="connsiteY7" fmla="*/ 115729 h 3864769"/>
              <a:gd name="connsiteX8" fmla="*/ 7002780 w 7894320"/>
              <a:gd name="connsiteY8" fmla="*/ 16669 h 3864769"/>
              <a:gd name="connsiteX9" fmla="*/ 7894320 w 7894320"/>
              <a:gd name="connsiteY9" fmla="*/ 390049 h 3864769"/>
              <a:gd name="connsiteX10" fmla="*/ 7894320 w 7894320"/>
              <a:gd name="connsiteY10" fmla="*/ 3864769 h 3864769"/>
              <a:gd name="connsiteX11" fmla="*/ 0 w 7894320"/>
              <a:gd name="connsiteY11" fmla="*/ 3864769 h 3864769"/>
              <a:gd name="connsiteX12" fmla="*/ 0 w 7894320"/>
              <a:gd name="connsiteY12" fmla="*/ 3727609 h 3864769"/>
              <a:gd name="connsiteX0" fmla="*/ 0 w 7894320"/>
              <a:gd name="connsiteY0" fmla="*/ 3727609 h 3864769"/>
              <a:gd name="connsiteX1" fmla="*/ 899160 w 7894320"/>
              <a:gd name="connsiteY1" fmla="*/ 3643789 h 3864769"/>
              <a:gd name="connsiteX2" fmla="*/ 1767840 w 7894320"/>
              <a:gd name="connsiteY2" fmla="*/ 3468529 h 3864769"/>
              <a:gd name="connsiteX3" fmla="*/ 2659380 w 7894320"/>
              <a:gd name="connsiteY3" fmla="*/ 3224689 h 3864769"/>
              <a:gd name="connsiteX4" fmla="*/ 3528060 w 7894320"/>
              <a:gd name="connsiteY4" fmla="*/ 2653189 h 3864769"/>
              <a:gd name="connsiteX5" fmla="*/ 4381500 w 7894320"/>
              <a:gd name="connsiteY5" fmla="*/ 1479709 h 3864769"/>
              <a:gd name="connsiteX6" fmla="*/ 5250180 w 7894320"/>
              <a:gd name="connsiteY6" fmla="*/ 565309 h 3864769"/>
              <a:gd name="connsiteX7" fmla="*/ 6134100 w 7894320"/>
              <a:gd name="connsiteY7" fmla="*/ 115729 h 3864769"/>
              <a:gd name="connsiteX8" fmla="*/ 7002780 w 7894320"/>
              <a:gd name="connsiteY8" fmla="*/ 16669 h 3864769"/>
              <a:gd name="connsiteX9" fmla="*/ 7894320 w 7894320"/>
              <a:gd name="connsiteY9" fmla="*/ 390049 h 3864769"/>
              <a:gd name="connsiteX10" fmla="*/ 7894320 w 7894320"/>
              <a:gd name="connsiteY10" fmla="*/ 3864769 h 3864769"/>
              <a:gd name="connsiteX11" fmla="*/ 0 w 7894320"/>
              <a:gd name="connsiteY11" fmla="*/ 3864769 h 3864769"/>
              <a:gd name="connsiteX12" fmla="*/ 0 w 7894320"/>
              <a:gd name="connsiteY12" fmla="*/ 3727609 h 3864769"/>
              <a:gd name="connsiteX0" fmla="*/ 0 w 7894320"/>
              <a:gd name="connsiteY0" fmla="*/ 3727609 h 3864769"/>
              <a:gd name="connsiteX1" fmla="*/ 899160 w 7894320"/>
              <a:gd name="connsiteY1" fmla="*/ 3643789 h 3864769"/>
              <a:gd name="connsiteX2" fmla="*/ 1767840 w 7894320"/>
              <a:gd name="connsiteY2" fmla="*/ 3468529 h 3864769"/>
              <a:gd name="connsiteX3" fmla="*/ 2659380 w 7894320"/>
              <a:gd name="connsiteY3" fmla="*/ 3224689 h 3864769"/>
              <a:gd name="connsiteX4" fmla="*/ 3528060 w 7894320"/>
              <a:gd name="connsiteY4" fmla="*/ 2653189 h 3864769"/>
              <a:gd name="connsiteX5" fmla="*/ 4381500 w 7894320"/>
              <a:gd name="connsiteY5" fmla="*/ 1479709 h 3864769"/>
              <a:gd name="connsiteX6" fmla="*/ 5250180 w 7894320"/>
              <a:gd name="connsiteY6" fmla="*/ 565309 h 3864769"/>
              <a:gd name="connsiteX7" fmla="*/ 6134100 w 7894320"/>
              <a:gd name="connsiteY7" fmla="*/ 115729 h 3864769"/>
              <a:gd name="connsiteX8" fmla="*/ 7002780 w 7894320"/>
              <a:gd name="connsiteY8" fmla="*/ 16669 h 3864769"/>
              <a:gd name="connsiteX9" fmla="*/ 7894320 w 7894320"/>
              <a:gd name="connsiteY9" fmla="*/ 390049 h 3864769"/>
              <a:gd name="connsiteX10" fmla="*/ 0 w 7894320"/>
              <a:gd name="connsiteY10" fmla="*/ 3864769 h 3864769"/>
              <a:gd name="connsiteX11" fmla="*/ 0 w 7894320"/>
              <a:gd name="connsiteY11" fmla="*/ 3727609 h 3864769"/>
              <a:gd name="connsiteX0" fmla="*/ 0 w 7894320"/>
              <a:gd name="connsiteY0" fmla="*/ 3727609 h 3727609"/>
              <a:gd name="connsiteX1" fmla="*/ 899160 w 7894320"/>
              <a:gd name="connsiteY1" fmla="*/ 3643789 h 3727609"/>
              <a:gd name="connsiteX2" fmla="*/ 1767840 w 7894320"/>
              <a:gd name="connsiteY2" fmla="*/ 3468529 h 3727609"/>
              <a:gd name="connsiteX3" fmla="*/ 2659380 w 7894320"/>
              <a:gd name="connsiteY3" fmla="*/ 3224689 h 3727609"/>
              <a:gd name="connsiteX4" fmla="*/ 3528060 w 7894320"/>
              <a:gd name="connsiteY4" fmla="*/ 2653189 h 3727609"/>
              <a:gd name="connsiteX5" fmla="*/ 4381500 w 7894320"/>
              <a:gd name="connsiteY5" fmla="*/ 1479709 h 3727609"/>
              <a:gd name="connsiteX6" fmla="*/ 5250180 w 7894320"/>
              <a:gd name="connsiteY6" fmla="*/ 565309 h 3727609"/>
              <a:gd name="connsiteX7" fmla="*/ 6134100 w 7894320"/>
              <a:gd name="connsiteY7" fmla="*/ 115729 h 3727609"/>
              <a:gd name="connsiteX8" fmla="*/ 7002780 w 7894320"/>
              <a:gd name="connsiteY8" fmla="*/ 16669 h 3727609"/>
              <a:gd name="connsiteX9" fmla="*/ 7894320 w 7894320"/>
              <a:gd name="connsiteY9" fmla="*/ 390049 h 3727609"/>
              <a:gd name="connsiteX10" fmla="*/ 0 w 7894320"/>
              <a:gd name="connsiteY10" fmla="*/ 3727609 h 3727609"/>
              <a:gd name="connsiteX0" fmla="*/ 0 w 7985760"/>
              <a:gd name="connsiteY0" fmla="*/ 3727609 h 3727609"/>
              <a:gd name="connsiteX1" fmla="*/ 899160 w 7985760"/>
              <a:gd name="connsiteY1" fmla="*/ 3643789 h 3727609"/>
              <a:gd name="connsiteX2" fmla="*/ 1767840 w 7985760"/>
              <a:gd name="connsiteY2" fmla="*/ 3468529 h 3727609"/>
              <a:gd name="connsiteX3" fmla="*/ 2659380 w 7985760"/>
              <a:gd name="connsiteY3" fmla="*/ 3224689 h 3727609"/>
              <a:gd name="connsiteX4" fmla="*/ 3528060 w 7985760"/>
              <a:gd name="connsiteY4" fmla="*/ 2653189 h 3727609"/>
              <a:gd name="connsiteX5" fmla="*/ 4381500 w 7985760"/>
              <a:gd name="connsiteY5" fmla="*/ 1479709 h 3727609"/>
              <a:gd name="connsiteX6" fmla="*/ 5250180 w 7985760"/>
              <a:gd name="connsiteY6" fmla="*/ 565309 h 3727609"/>
              <a:gd name="connsiteX7" fmla="*/ 6134100 w 7985760"/>
              <a:gd name="connsiteY7" fmla="*/ 115729 h 3727609"/>
              <a:gd name="connsiteX8" fmla="*/ 7002780 w 7985760"/>
              <a:gd name="connsiteY8" fmla="*/ 16669 h 3727609"/>
              <a:gd name="connsiteX9" fmla="*/ 7985760 w 7985760"/>
              <a:gd name="connsiteY9" fmla="*/ 481489 h 3727609"/>
              <a:gd name="connsiteX0" fmla="*/ 0 w 7879080"/>
              <a:gd name="connsiteY0" fmla="*/ 3727609 h 3727609"/>
              <a:gd name="connsiteX1" fmla="*/ 899160 w 7879080"/>
              <a:gd name="connsiteY1" fmla="*/ 3643789 h 3727609"/>
              <a:gd name="connsiteX2" fmla="*/ 1767840 w 7879080"/>
              <a:gd name="connsiteY2" fmla="*/ 3468529 h 3727609"/>
              <a:gd name="connsiteX3" fmla="*/ 2659380 w 7879080"/>
              <a:gd name="connsiteY3" fmla="*/ 3224689 h 3727609"/>
              <a:gd name="connsiteX4" fmla="*/ 3528060 w 7879080"/>
              <a:gd name="connsiteY4" fmla="*/ 2653189 h 3727609"/>
              <a:gd name="connsiteX5" fmla="*/ 4381500 w 7879080"/>
              <a:gd name="connsiteY5" fmla="*/ 1479709 h 3727609"/>
              <a:gd name="connsiteX6" fmla="*/ 5250180 w 7879080"/>
              <a:gd name="connsiteY6" fmla="*/ 565309 h 3727609"/>
              <a:gd name="connsiteX7" fmla="*/ 6134100 w 7879080"/>
              <a:gd name="connsiteY7" fmla="*/ 115729 h 3727609"/>
              <a:gd name="connsiteX8" fmla="*/ 7002780 w 7879080"/>
              <a:gd name="connsiteY8" fmla="*/ 16669 h 3727609"/>
              <a:gd name="connsiteX9" fmla="*/ 7879080 w 7879080"/>
              <a:gd name="connsiteY9" fmla="*/ 397669 h 3727609"/>
              <a:gd name="connsiteX0" fmla="*/ 0 w 7879080"/>
              <a:gd name="connsiteY0" fmla="*/ 3727609 h 3727609"/>
              <a:gd name="connsiteX1" fmla="*/ 899160 w 7879080"/>
              <a:gd name="connsiteY1" fmla="*/ 3643789 h 3727609"/>
              <a:gd name="connsiteX2" fmla="*/ 1767840 w 7879080"/>
              <a:gd name="connsiteY2" fmla="*/ 3468529 h 3727609"/>
              <a:gd name="connsiteX3" fmla="*/ 2659380 w 7879080"/>
              <a:gd name="connsiteY3" fmla="*/ 3224689 h 3727609"/>
              <a:gd name="connsiteX4" fmla="*/ 3528060 w 7879080"/>
              <a:gd name="connsiteY4" fmla="*/ 2653189 h 3727609"/>
              <a:gd name="connsiteX5" fmla="*/ 4381500 w 7879080"/>
              <a:gd name="connsiteY5" fmla="*/ 1479709 h 3727609"/>
              <a:gd name="connsiteX6" fmla="*/ 5250180 w 7879080"/>
              <a:gd name="connsiteY6" fmla="*/ 565309 h 3727609"/>
              <a:gd name="connsiteX7" fmla="*/ 6134100 w 7879080"/>
              <a:gd name="connsiteY7" fmla="*/ 115729 h 3727609"/>
              <a:gd name="connsiteX8" fmla="*/ 7002780 w 7879080"/>
              <a:gd name="connsiteY8" fmla="*/ 16669 h 3727609"/>
              <a:gd name="connsiteX9" fmla="*/ 7879080 w 7879080"/>
              <a:gd name="connsiteY9" fmla="*/ 397669 h 3727609"/>
              <a:gd name="connsiteX0" fmla="*/ 0 w 7879080"/>
              <a:gd name="connsiteY0" fmla="*/ 3727609 h 3727609"/>
              <a:gd name="connsiteX1" fmla="*/ 899160 w 7879080"/>
              <a:gd name="connsiteY1" fmla="*/ 3643789 h 3727609"/>
              <a:gd name="connsiteX2" fmla="*/ 1767840 w 7879080"/>
              <a:gd name="connsiteY2" fmla="*/ 3468529 h 3727609"/>
              <a:gd name="connsiteX3" fmla="*/ 2643505 w 7879080"/>
              <a:gd name="connsiteY3" fmla="*/ 3291364 h 3727609"/>
              <a:gd name="connsiteX4" fmla="*/ 3528060 w 7879080"/>
              <a:gd name="connsiteY4" fmla="*/ 2653189 h 3727609"/>
              <a:gd name="connsiteX5" fmla="*/ 4381500 w 7879080"/>
              <a:gd name="connsiteY5" fmla="*/ 1479709 h 3727609"/>
              <a:gd name="connsiteX6" fmla="*/ 5250180 w 7879080"/>
              <a:gd name="connsiteY6" fmla="*/ 565309 h 3727609"/>
              <a:gd name="connsiteX7" fmla="*/ 6134100 w 7879080"/>
              <a:gd name="connsiteY7" fmla="*/ 115729 h 3727609"/>
              <a:gd name="connsiteX8" fmla="*/ 7002780 w 7879080"/>
              <a:gd name="connsiteY8" fmla="*/ 16669 h 3727609"/>
              <a:gd name="connsiteX9" fmla="*/ 7879080 w 7879080"/>
              <a:gd name="connsiteY9" fmla="*/ 397669 h 3727609"/>
              <a:gd name="connsiteX0" fmla="*/ 0 w 7879080"/>
              <a:gd name="connsiteY0" fmla="*/ 3727609 h 3727609"/>
              <a:gd name="connsiteX1" fmla="*/ 899160 w 7879080"/>
              <a:gd name="connsiteY1" fmla="*/ 3643789 h 3727609"/>
              <a:gd name="connsiteX2" fmla="*/ 1771015 w 7879080"/>
              <a:gd name="connsiteY2" fmla="*/ 3478054 h 3727609"/>
              <a:gd name="connsiteX3" fmla="*/ 2643505 w 7879080"/>
              <a:gd name="connsiteY3" fmla="*/ 3291364 h 3727609"/>
              <a:gd name="connsiteX4" fmla="*/ 3528060 w 7879080"/>
              <a:gd name="connsiteY4" fmla="*/ 2653189 h 3727609"/>
              <a:gd name="connsiteX5" fmla="*/ 4381500 w 7879080"/>
              <a:gd name="connsiteY5" fmla="*/ 1479709 h 3727609"/>
              <a:gd name="connsiteX6" fmla="*/ 5250180 w 7879080"/>
              <a:gd name="connsiteY6" fmla="*/ 565309 h 3727609"/>
              <a:gd name="connsiteX7" fmla="*/ 6134100 w 7879080"/>
              <a:gd name="connsiteY7" fmla="*/ 115729 h 3727609"/>
              <a:gd name="connsiteX8" fmla="*/ 7002780 w 7879080"/>
              <a:gd name="connsiteY8" fmla="*/ 16669 h 3727609"/>
              <a:gd name="connsiteX9" fmla="*/ 7879080 w 7879080"/>
              <a:gd name="connsiteY9" fmla="*/ 397669 h 37276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879080" h="3727609">
                <a:moveTo>
                  <a:pt x="0" y="3727609"/>
                </a:moveTo>
                <a:cubicBezTo>
                  <a:pt x="149860" y="3690779"/>
                  <a:pt x="603991" y="3685381"/>
                  <a:pt x="899160" y="3643789"/>
                </a:cubicBezTo>
                <a:cubicBezTo>
                  <a:pt x="1194329" y="3602197"/>
                  <a:pt x="1480291" y="3536791"/>
                  <a:pt x="1771015" y="3478054"/>
                </a:cubicBezTo>
                <a:cubicBezTo>
                  <a:pt x="2061739" y="3419317"/>
                  <a:pt x="2350664" y="3428841"/>
                  <a:pt x="2643505" y="3291364"/>
                </a:cubicBezTo>
                <a:cubicBezTo>
                  <a:pt x="2936346" y="3153887"/>
                  <a:pt x="3238394" y="2955132"/>
                  <a:pt x="3528060" y="2653189"/>
                </a:cubicBezTo>
                <a:cubicBezTo>
                  <a:pt x="3817726" y="2351247"/>
                  <a:pt x="4094480" y="1827689"/>
                  <a:pt x="4381500" y="1479709"/>
                </a:cubicBezTo>
                <a:cubicBezTo>
                  <a:pt x="4668520" y="1131729"/>
                  <a:pt x="4958080" y="792639"/>
                  <a:pt x="5250180" y="565309"/>
                </a:cubicBezTo>
                <a:cubicBezTo>
                  <a:pt x="5542280" y="337979"/>
                  <a:pt x="5842000" y="207169"/>
                  <a:pt x="6134100" y="115729"/>
                </a:cubicBezTo>
                <a:cubicBezTo>
                  <a:pt x="6426200" y="24289"/>
                  <a:pt x="6709410" y="-29051"/>
                  <a:pt x="7002780" y="16669"/>
                </a:cubicBezTo>
                <a:cubicBezTo>
                  <a:pt x="7296150" y="62389"/>
                  <a:pt x="7501890" y="129699"/>
                  <a:pt x="7879080" y="397669"/>
                </a:cubicBezTo>
              </a:path>
            </a:pathLst>
          </a:custGeom>
          <a:noFill/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42900" marR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D4BB7E9A-0413-409F-BAFB-8F31AC282D77}"/>
              </a:ext>
            </a:extLst>
          </p:cNvPr>
          <p:cNvCxnSpPr>
            <a:endCxn id="8" idx="9"/>
          </p:cNvCxnSpPr>
          <p:nvPr/>
        </p:nvCxnSpPr>
        <p:spPr bwMode="auto">
          <a:xfrm>
            <a:off x="952498" y="1902575"/>
            <a:ext cx="2" cy="4140085"/>
          </a:xfrm>
          <a:prstGeom prst="line">
            <a:avLst/>
          </a:prstGeom>
          <a:solidFill>
            <a:schemeClr val="bg2">
              <a:alpha val="50000"/>
            </a:schemeClr>
          </a:solidFill>
          <a:ln w="1270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E0C0FA33-DA5B-4817-9E86-F42A9DFFF9C7}"/>
              </a:ext>
            </a:extLst>
          </p:cNvPr>
          <p:cNvCxnSpPr>
            <a:cxnSpLocks/>
          </p:cNvCxnSpPr>
          <p:nvPr/>
        </p:nvCxnSpPr>
        <p:spPr bwMode="auto">
          <a:xfrm flipH="1">
            <a:off x="952496" y="6041296"/>
            <a:ext cx="7894322" cy="1"/>
          </a:xfrm>
          <a:prstGeom prst="line">
            <a:avLst/>
          </a:prstGeom>
          <a:solidFill>
            <a:schemeClr val="bg2">
              <a:alpha val="50000"/>
            </a:schemeClr>
          </a:solidFill>
          <a:ln w="1270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F3F96364-627D-4E98-8CE1-D4C87E9EC569}"/>
              </a:ext>
            </a:extLst>
          </p:cNvPr>
          <p:cNvCxnSpPr>
            <a:cxnSpLocks/>
          </p:cNvCxnSpPr>
          <p:nvPr/>
        </p:nvCxnSpPr>
        <p:spPr bwMode="auto">
          <a:xfrm flipV="1">
            <a:off x="3579128" y="4776716"/>
            <a:ext cx="0" cy="1265944"/>
          </a:xfrm>
          <a:prstGeom prst="line">
            <a:avLst/>
          </a:prstGeom>
          <a:solidFill>
            <a:schemeClr val="bg2">
              <a:alpha val="50000"/>
            </a:schemeClr>
          </a:solidFill>
          <a:ln w="25400" cap="flat" cmpd="sng" algn="ctr">
            <a:solidFill>
              <a:srgbClr val="FF0000"/>
            </a:solidFill>
            <a:prstDash val="dash"/>
            <a:round/>
            <a:headEnd type="none" w="med" len="med"/>
            <a:tailEnd type="none" w="med" len="med"/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</p:cxnSp>
      <p:sp>
        <p:nvSpPr>
          <p:cNvPr id="50" name="Text Box 54">
            <a:extLst>
              <a:ext uri="{FF2B5EF4-FFF2-40B4-BE49-F238E27FC236}">
                <a16:creationId xmlns:a16="http://schemas.microsoft.com/office/drawing/2014/main" id="{470BFB5E-B1FD-40D5-A30F-448FC64C20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5782" y="4279691"/>
            <a:ext cx="2616994" cy="269025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 rot="0" vert="horz" wrap="square" lIns="0" tIns="0" rIns="0" bIns="0" anchor="t" anchorCtr="0" upright="1">
            <a:noAutofit/>
          </a:bodyPr>
          <a:lstStyle/>
          <a:p>
            <a:pPr algn="l">
              <a:lnSpc>
                <a:spcPct val="107000"/>
              </a:lnSpc>
              <a:spcAft>
                <a:spcPts val="800"/>
              </a:spcAft>
            </a:pPr>
            <a:r>
              <a:rPr lang="lt-LT" sz="20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nutrauktas naudojimas</a:t>
            </a:r>
          </a:p>
        </p:txBody>
      </p:sp>
      <p:sp>
        <p:nvSpPr>
          <p:cNvPr id="51" name="Freeform: Shape 50">
            <a:extLst>
              <a:ext uri="{FF2B5EF4-FFF2-40B4-BE49-F238E27FC236}">
                <a16:creationId xmlns:a16="http://schemas.microsoft.com/office/drawing/2014/main" id="{4443E551-9886-41A7-AC95-CAE7D7E0203B}"/>
              </a:ext>
            </a:extLst>
          </p:cNvPr>
          <p:cNvSpPr/>
          <p:nvPr/>
        </p:nvSpPr>
        <p:spPr bwMode="auto">
          <a:xfrm flipH="1">
            <a:off x="3376083" y="4477677"/>
            <a:ext cx="184149" cy="279400"/>
          </a:xfrm>
          <a:custGeom>
            <a:avLst/>
            <a:gdLst>
              <a:gd name="connsiteX0" fmla="*/ 0 w 520700"/>
              <a:gd name="connsiteY0" fmla="*/ 279400 h 279400"/>
              <a:gd name="connsiteX1" fmla="*/ 254000 w 520700"/>
              <a:gd name="connsiteY1" fmla="*/ 0 h 279400"/>
              <a:gd name="connsiteX2" fmla="*/ 520700 w 520700"/>
              <a:gd name="connsiteY2" fmla="*/ 0 h 279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20700" h="279400">
                <a:moveTo>
                  <a:pt x="0" y="279400"/>
                </a:moveTo>
                <a:lnTo>
                  <a:pt x="254000" y="0"/>
                </a:lnTo>
                <a:lnTo>
                  <a:pt x="520700" y="0"/>
                </a:lnTo>
              </a:path>
            </a:pathLst>
          </a:custGeom>
          <a:noFill/>
          <a:ln w="12700" cap="flat" cmpd="sng" algn="ctr">
            <a:solidFill>
              <a:srgbClr val="FF0000"/>
            </a:solidFill>
            <a:prstDash val="solid"/>
            <a:round/>
            <a:headEnd type="oval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42900" marR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8E2F7AF3-EA4A-4FAA-9405-3D8F25A56B24}"/>
              </a:ext>
            </a:extLst>
          </p:cNvPr>
          <p:cNvGrpSpPr/>
          <p:nvPr/>
        </p:nvGrpSpPr>
        <p:grpSpPr>
          <a:xfrm>
            <a:off x="839849" y="5087218"/>
            <a:ext cx="8123779" cy="886180"/>
            <a:chOff x="839849" y="5087218"/>
            <a:chExt cx="8123779" cy="886180"/>
          </a:xfrm>
        </p:grpSpPr>
        <p:sp>
          <p:nvSpPr>
            <p:cNvPr id="52" name="Text Box 54">
              <a:extLst>
                <a:ext uri="{FF2B5EF4-FFF2-40B4-BE49-F238E27FC236}">
                  <a16:creationId xmlns:a16="http://schemas.microsoft.com/office/drawing/2014/main" id="{CFE94802-52AC-4418-8C77-466D9854997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39849" y="5630043"/>
              <a:ext cx="387832" cy="343355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lt-LT" sz="1800" b="1" dirty="0">
                  <a:effectLst>
                    <a:glow rad="63500">
                      <a:schemeClr val="accent3">
                        <a:satMod val="175000"/>
                        <a:alpha val="40000"/>
                      </a:schemeClr>
                    </a:glow>
                  </a:effectLst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4</a:t>
              </a:r>
            </a:p>
          </p:txBody>
        </p:sp>
        <p:sp>
          <p:nvSpPr>
            <p:cNvPr id="53" name="Text Box 54">
              <a:extLst>
                <a:ext uri="{FF2B5EF4-FFF2-40B4-BE49-F238E27FC236}">
                  <a16:creationId xmlns:a16="http://schemas.microsoft.com/office/drawing/2014/main" id="{3579D38C-5ECC-464C-B701-CBAC23AF99F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614139" y="5526946"/>
              <a:ext cx="387832" cy="343355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lt-LT" sz="1800" b="1" dirty="0">
                  <a:effectLst>
                    <a:glow rad="63500">
                      <a:schemeClr val="accent3">
                        <a:satMod val="175000"/>
                        <a:alpha val="40000"/>
                      </a:schemeClr>
                    </a:glow>
                  </a:effectLst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6</a:t>
              </a:r>
            </a:p>
          </p:txBody>
        </p:sp>
        <p:sp>
          <p:nvSpPr>
            <p:cNvPr id="54" name="Text Box 54">
              <a:extLst>
                <a:ext uri="{FF2B5EF4-FFF2-40B4-BE49-F238E27FC236}">
                  <a16:creationId xmlns:a16="http://schemas.microsoft.com/office/drawing/2014/main" id="{28CD0733-1B2A-46BB-9510-6452C85FA06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69717" y="5333052"/>
              <a:ext cx="587786" cy="343355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lt-LT" sz="1800" b="1" dirty="0">
                  <a:effectLst>
                    <a:glow rad="63500">
                      <a:schemeClr val="accent3">
                        <a:satMod val="175000"/>
                        <a:alpha val="40000"/>
                      </a:schemeClr>
                    </a:glow>
                  </a:effectLst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11,5</a:t>
              </a:r>
            </a:p>
          </p:txBody>
        </p:sp>
        <p:sp>
          <p:nvSpPr>
            <p:cNvPr id="55" name="Text Box 54">
              <a:extLst>
                <a:ext uri="{FF2B5EF4-FFF2-40B4-BE49-F238E27FC236}">
                  <a16:creationId xmlns:a16="http://schemas.microsoft.com/office/drawing/2014/main" id="{67A01234-C0DE-4B85-91B1-55E2589C8D0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491472" y="5258896"/>
              <a:ext cx="587786" cy="343355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lt-LT" sz="1800" b="1" dirty="0">
                  <a:effectLst>
                    <a:glow rad="88900">
                      <a:schemeClr val="accent3">
                        <a:satMod val="175000"/>
                        <a:alpha val="65000"/>
                      </a:schemeClr>
                    </a:glow>
                  </a:effectLst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13,5</a:t>
              </a:r>
            </a:p>
          </p:txBody>
        </p:sp>
        <p:sp>
          <p:nvSpPr>
            <p:cNvPr id="56" name="Text Box 54">
              <a:extLst>
                <a:ext uri="{FF2B5EF4-FFF2-40B4-BE49-F238E27FC236}">
                  <a16:creationId xmlns:a16="http://schemas.microsoft.com/office/drawing/2014/main" id="{FC8087E4-A080-4183-912D-44E14B1FC31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96068" y="5146781"/>
              <a:ext cx="587786" cy="343355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lt-LT" sz="1800" b="1" dirty="0">
                  <a:effectLst>
                    <a:glow rad="88900">
                      <a:schemeClr val="accent3">
                        <a:satMod val="175000"/>
                        <a:alpha val="65000"/>
                      </a:schemeClr>
                    </a:glow>
                  </a:effectLst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15,5</a:t>
              </a:r>
            </a:p>
          </p:txBody>
        </p:sp>
        <p:sp>
          <p:nvSpPr>
            <p:cNvPr id="57" name="Text Box 54">
              <a:extLst>
                <a:ext uri="{FF2B5EF4-FFF2-40B4-BE49-F238E27FC236}">
                  <a16:creationId xmlns:a16="http://schemas.microsoft.com/office/drawing/2014/main" id="{F27892BD-E932-4DA9-98A3-05877C47564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012474" y="5087218"/>
              <a:ext cx="587786" cy="343355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lt-LT" sz="1800" b="1" dirty="0">
                  <a:effectLst>
                    <a:glow rad="88900">
                      <a:schemeClr val="accent3">
                        <a:satMod val="175000"/>
                        <a:alpha val="65000"/>
                      </a:schemeClr>
                    </a:glow>
                  </a:effectLst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17,5</a:t>
              </a:r>
            </a:p>
          </p:txBody>
        </p:sp>
        <p:sp>
          <p:nvSpPr>
            <p:cNvPr id="58" name="Text Box 54">
              <a:extLst>
                <a:ext uri="{FF2B5EF4-FFF2-40B4-BE49-F238E27FC236}">
                  <a16:creationId xmlns:a16="http://schemas.microsoft.com/office/drawing/2014/main" id="{DAD386F0-37BD-40BD-AFD9-CD907D0A752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894928" y="5106861"/>
              <a:ext cx="587786" cy="343355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lt-LT" sz="1800" b="1" dirty="0">
                  <a:effectLst>
                    <a:glow rad="88900">
                      <a:schemeClr val="accent3">
                        <a:satMod val="175000"/>
                        <a:alpha val="65000"/>
                      </a:schemeClr>
                    </a:glow>
                  </a:effectLst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17,5</a:t>
              </a:r>
            </a:p>
          </p:txBody>
        </p:sp>
        <p:sp>
          <p:nvSpPr>
            <p:cNvPr id="59" name="Text Box 54">
              <a:extLst>
                <a:ext uri="{FF2B5EF4-FFF2-40B4-BE49-F238E27FC236}">
                  <a16:creationId xmlns:a16="http://schemas.microsoft.com/office/drawing/2014/main" id="{743041DA-97B2-4D81-B7EA-DA0EE6A05A9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777382" y="5145884"/>
              <a:ext cx="587786" cy="343355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lt-LT" sz="1800" b="1" dirty="0">
                  <a:effectLst>
                    <a:glow rad="88900">
                      <a:schemeClr val="accent3">
                        <a:satMod val="175000"/>
                        <a:alpha val="65000"/>
                      </a:schemeClr>
                    </a:glow>
                  </a:effectLst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16,5</a:t>
              </a:r>
            </a:p>
          </p:txBody>
        </p:sp>
        <p:sp>
          <p:nvSpPr>
            <p:cNvPr id="60" name="Text Box 54">
              <a:extLst>
                <a:ext uri="{FF2B5EF4-FFF2-40B4-BE49-F238E27FC236}">
                  <a16:creationId xmlns:a16="http://schemas.microsoft.com/office/drawing/2014/main" id="{1D1F497C-34D6-41A6-9B31-C0F8D1C172E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659836" y="5209548"/>
              <a:ext cx="587786" cy="343355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lt-LT" sz="1800" b="1" dirty="0">
                  <a:effectLst>
                    <a:glow rad="88900">
                      <a:schemeClr val="accent3">
                        <a:satMod val="175000"/>
                        <a:alpha val="65000"/>
                      </a:schemeClr>
                    </a:glow>
                  </a:effectLst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15</a:t>
              </a:r>
            </a:p>
          </p:txBody>
        </p:sp>
        <p:sp>
          <p:nvSpPr>
            <p:cNvPr id="61" name="Text Box 54">
              <a:extLst>
                <a:ext uri="{FF2B5EF4-FFF2-40B4-BE49-F238E27FC236}">
                  <a16:creationId xmlns:a16="http://schemas.microsoft.com/office/drawing/2014/main" id="{8663C1D2-8FD2-4FEF-9BC6-3F820032E06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495008" y="5247892"/>
              <a:ext cx="468620" cy="343355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lt-LT" sz="1800" b="1" dirty="0">
                  <a:effectLst>
                    <a:glow rad="88900">
                      <a:schemeClr val="accent3">
                        <a:satMod val="175000"/>
                        <a:alpha val="65000"/>
                      </a:schemeClr>
                    </a:glow>
                  </a:effectLst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14</a:t>
              </a:r>
            </a:p>
          </p:txBody>
        </p:sp>
      </p:grpSp>
      <p:sp>
        <p:nvSpPr>
          <p:cNvPr id="62" name="Text Box 54">
            <a:extLst>
              <a:ext uri="{FF2B5EF4-FFF2-40B4-BE49-F238E27FC236}">
                <a16:creationId xmlns:a16="http://schemas.microsoft.com/office/drawing/2014/main" id="{EC62AB5E-D8D0-46D9-871D-7861EF63F7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14409" y="5619702"/>
            <a:ext cx="4642236" cy="343355"/>
          </a:xfrm>
          <a:prstGeom prst="rect">
            <a:avLst/>
          </a:prstGeom>
          <a:noFill/>
          <a:ln>
            <a:noFill/>
          </a:ln>
          <a:extLst/>
        </p:spPr>
        <p:txBody>
          <a:bodyPr rot="0" vert="horz" wrap="square" lIns="0" tIns="0" rIns="0" bIns="0" anchor="t" anchorCtr="0" upright="1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lt-LT" sz="1800" b="1" dirty="0"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ūkininkaujami miškai</a:t>
            </a:r>
          </a:p>
        </p:txBody>
      </p:sp>
      <p:sp>
        <p:nvSpPr>
          <p:cNvPr id="63" name="Text Box 54">
            <a:extLst>
              <a:ext uri="{FF2B5EF4-FFF2-40B4-BE49-F238E27FC236}">
                <a16:creationId xmlns:a16="http://schemas.microsoft.com/office/drawing/2014/main" id="{F659740E-A216-47E7-BBCF-9F5C41A6AD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86458" y="3553777"/>
            <a:ext cx="2669964" cy="343355"/>
          </a:xfrm>
          <a:prstGeom prst="rect">
            <a:avLst/>
          </a:prstGeom>
          <a:noFill/>
          <a:ln>
            <a:noFill/>
          </a:ln>
          <a:extLst/>
        </p:spPr>
        <p:txBody>
          <a:bodyPr rot="0" vert="horz" wrap="square" lIns="0" tIns="0" rIns="0" bIns="0" anchor="t" anchorCtr="0" upright="1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lt-LT" sz="1800" b="1" dirty="0">
                <a:effectLst>
                  <a:glow rad="139700">
                    <a:schemeClr val="accent3">
                      <a:satMod val="175000"/>
                      <a:alpha val="57000"/>
                    </a:schemeClr>
                  </a:glo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neūkininkaujami miškai</a:t>
            </a:r>
          </a:p>
        </p:txBody>
      </p:sp>
    </p:spTree>
    <p:extLst>
      <p:ext uri="{BB962C8B-B14F-4D97-AF65-F5344CB8AC3E}">
        <p14:creationId xmlns:p14="http://schemas.microsoft.com/office/powerpoint/2010/main" val="3385651461"/>
      </p:ext>
    </p:extLst>
  </p:cSld>
  <p:clrMapOvr>
    <a:masterClrMapping/>
  </p:clrMapOvr>
  <p:transition spd="slow">
    <p:pull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4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5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2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1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"/>
                                        <p:tgtEl>
                                          <p:spTgt spid="6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0"/>
                            </p:stCondLst>
                            <p:childTnLst>
                              <p:par>
                                <p:cTn id="4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6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" grpId="0" uiExpand="1" build="allAtOnce" animBg="1"/>
      <p:bldP spid="7" grpId="0" animBg="1"/>
      <p:bldP spid="8" grpId="0" animBg="1"/>
      <p:bldP spid="47" grpId="0" animBg="1"/>
      <p:bldP spid="44" grpId="0" animBg="1"/>
      <p:bldP spid="50" grpId="0" animBg="1"/>
      <p:bldP spid="51" grpId="0" animBg="1"/>
      <p:bldP spid="62" grpId="0"/>
      <p:bldP spid="6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Rectangle 4">
            <a:extLst>
              <a:ext uri="{FF2B5EF4-FFF2-40B4-BE49-F238E27FC236}">
                <a16:creationId xmlns:a16="http://schemas.microsoft.com/office/drawing/2014/main" id="{D6B24D97-7D13-42E4-8CB7-B50B8489F3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9182" y="361950"/>
            <a:ext cx="8730018" cy="871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l">
              <a:lnSpc>
                <a:spcPct val="80000"/>
              </a:lnSpc>
              <a:spcBef>
                <a:spcPct val="0"/>
              </a:spcBef>
            </a:pPr>
            <a:r>
              <a:rPr lang="lt-LT" sz="3600" b="1" dirty="0">
                <a:solidFill>
                  <a:srgbClr val="4D4D4D"/>
                </a:solidFill>
                <a:effectLst>
                  <a:glow rad="1270000">
                    <a:srgbClr val="99CC00">
                      <a:alpha val="15000"/>
                    </a:srgbClr>
                  </a:glow>
                </a:effectLst>
                <a:latin typeface="Calibri" pitchFamily="34" charset="0"/>
                <a:cs typeface="MV Boli" pitchFamily="2" charset="0"/>
              </a:rPr>
              <a:t>Apibendrinimas</a:t>
            </a:r>
            <a:endParaRPr lang="lt-LT" sz="2800" dirty="0">
              <a:solidFill>
                <a:srgbClr val="4D4D4D"/>
              </a:solidFill>
              <a:effectLst>
                <a:glow rad="1117600">
                  <a:srgbClr val="99CC00">
                    <a:alpha val="10000"/>
                  </a:srgbClr>
                </a:glow>
                <a:reflection blurRad="6350" stA="10000" endPos="45500" dir="5400000" sy="-100000" algn="bl" rotWithShape="0"/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78FA147F-9422-4847-9EF1-C7EB77F31B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" y="1282889"/>
            <a:ext cx="8952930" cy="5575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t" anchorCtr="0"/>
          <a:lstStyle/>
          <a:p>
            <a:pPr marL="355600" indent="-355600" algn="just">
              <a:spcBef>
                <a:spcPct val="0"/>
              </a:spcBef>
              <a:buFont typeface="+mj-lt"/>
              <a:buAutoNum type="arabicPeriod"/>
            </a:pPr>
            <a:r>
              <a:rPr lang="lt-LT" sz="2000" spc="-20" dirty="0">
                <a:cs typeface="MV Boli" pitchFamily="2" charset="0"/>
              </a:rPr>
              <a:t>Miško kirtimų nutraukimas Buveinėse galėtų sukelti tokias pasekmes:</a:t>
            </a:r>
          </a:p>
          <a:p>
            <a:pPr marL="804863" lvl="1" indent="-531813" algn="just" defTabSz="1077913">
              <a:spcBef>
                <a:spcPts val="1200"/>
              </a:spcBef>
            </a:pPr>
            <a:r>
              <a:rPr lang="lt-LT" sz="2000" dirty="0">
                <a:cs typeface="MV Boli" pitchFamily="2" charset="0"/>
              </a:rPr>
              <a:t>1.1	kasmet valstybinių ir privačių miškų nesumokamų mokesčių ir </a:t>
            </a:r>
            <a:r>
              <a:rPr lang="lt-LT" sz="2000" spc="-10" dirty="0">
                <a:cs typeface="MV Boli" pitchFamily="2" charset="0"/>
              </a:rPr>
              <a:t>privatiems miškams skiriamų kompensacijų suma už aplinkosau</a:t>
            </a:r>
            <a:r>
              <a:rPr lang="lt-LT" sz="2000" dirty="0">
                <a:cs typeface="MV Boli" pitchFamily="2" charset="0"/>
              </a:rPr>
              <a:t>ginius apribojimus siektų*: 68,7 (A), 15,1 (B), 29,2 (C) mln. €.</a:t>
            </a:r>
          </a:p>
          <a:p>
            <a:pPr marL="804863" lvl="1" indent="-531813" algn="just" defTabSz="1077913">
              <a:spcBef>
                <a:spcPts val="1200"/>
              </a:spcBef>
            </a:pPr>
            <a:r>
              <a:rPr lang="lt-LT" sz="2000" dirty="0">
                <a:cs typeface="MV Boli" pitchFamily="2" charset="0"/>
              </a:rPr>
              <a:t>1.2	Bendras darbuotojų, dirbančių miškininkystės srityje ir medienos pramonėje, skaičius C scenarijaus atveju sumažėtų* iki 2,5-3,5 tūkst. vietų, iš jų ~0,9 tūkst. vietų miškininkystės srityje.</a:t>
            </a:r>
          </a:p>
          <a:p>
            <a:pPr marL="804863" lvl="1" indent="-531813" algn="just" defTabSz="1077913">
              <a:spcBef>
                <a:spcPts val="1200"/>
              </a:spcBef>
            </a:pPr>
            <a:r>
              <a:rPr lang="lt-LT" sz="2000" dirty="0">
                <a:cs typeface="MV Boli" pitchFamily="2" charset="0"/>
              </a:rPr>
              <a:t>1.3	Nepateikta į rinką mediena (1-2 mln. m</a:t>
            </a:r>
            <a:r>
              <a:rPr lang="lt-LT" sz="2000" baseline="30000" dirty="0">
                <a:cs typeface="MV Boli" pitchFamily="2" charset="0"/>
              </a:rPr>
              <a:t>3</a:t>
            </a:r>
            <a:r>
              <a:rPr lang="lt-LT" sz="2000" dirty="0">
                <a:cs typeface="MV Boli" pitchFamily="2" charset="0"/>
              </a:rPr>
              <a:t>) sumažins galimybę naudoti ir užkonservuoti lietuvišką medieną ilgalaikiuose produktuose, pakeisti jais imlesnius energijos sąnaudoms produktus iš metalo, plastiko ir taip mažinti miškų indėlį į klimato pokyčių švelninimą. </a:t>
            </a:r>
          </a:p>
          <a:p>
            <a:pPr marL="355600" indent="-355600" algn="just">
              <a:spcBef>
                <a:spcPts val="1200"/>
              </a:spcBef>
              <a:buFont typeface="+mj-lt"/>
              <a:buAutoNum type="arabicPeriod"/>
            </a:pPr>
            <a:r>
              <a:rPr lang="lt-LT" sz="2000" dirty="0">
                <a:latin typeface="+mj-lt"/>
                <a:cs typeface="MV Boli" pitchFamily="2" charset="0"/>
              </a:rPr>
              <a:t>Būtina tęsti EB svarbos natūralių buveinių atrinkimą suformuojant bendrą saugomų teritorijų tinklą Lietuvos miškuose, siekti maksimaliai panaudoti darniam miško ūkiui svarbiausias ekonomines, socialines bei ekologines miškų teikiamas paslaugas. </a:t>
            </a:r>
          </a:p>
          <a:p>
            <a:pPr algn="r">
              <a:spcBef>
                <a:spcPct val="0"/>
              </a:spcBef>
            </a:pPr>
            <a:r>
              <a:rPr lang="lt-LT" sz="1600" dirty="0">
                <a:cs typeface="MV Boli" pitchFamily="2" charset="0"/>
              </a:rPr>
              <a:t>*</a:t>
            </a:r>
            <a:r>
              <a:rPr lang="lt-LT" sz="1600" i="1" dirty="0">
                <a:cs typeface="MV Boli" pitchFamily="2" charset="0"/>
              </a:rPr>
              <a:t>vertinant realiam I-o dešimtmečio miško naudojimui</a:t>
            </a:r>
          </a:p>
        </p:txBody>
      </p:sp>
    </p:spTree>
    <p:extLst>
      <p:ext uri="{BB962C8B-B14F-4D97-AF65-F5344CB8AC3E}">
        <p14:creationId xmlns:p14="http://schemas.microsoft.com/office/powerpoint/2010/main" val="4212611784"/>
      </p:ext>
    </p:extLst>
  </p:cSld>
  <p:clrMapOvr>
    <a:masterClrMapping/>
  </p:clrMapOvr>
  <p:transition spd="slow">
    <p:pull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1186371"/>
            <a:ext cx="9143999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spcBef>
                <a:spcPts val="0"/>
              </a:spcBef>
              <a:tabLst>
                <a:tab pos="273050" algn="l"/>
                <a:tab pos="1528763" algn="l"/>
                <a:tab pos="4489450" algn="l"/>
                <a:tab pos="5376863" algn="l"/>
              </a:tabLst>
            </a:pPr>
            <a:endParaRPr lang="en-GB" sz="2000" dirty="0">
              <a:solidFill>
                <a:srgbClr val="0070C0"/>
              </a:solidFill>
              <a:latin typeface="Calibri" panose="020F0502020204030204" pitchFamily="34" charset="0"/>
            </a:endParaRPr>
          </a:p>
          <a:p>
            <a:pPr>
              <a:spcBef>
                <a:spcPts val="1200"/>
              </a:spcBef>
            </a:pPr>
            <a:r>
              <a:rPr lang="lt-LT" sz="2000" dirty="0">
                <a:latin typeface="Calibri" panose="020F0502020204030204" pitchFamily="34" charset="0"/>
              </a:rPr>
              <a:t>tel.</a:t>
            </a:r>
            <a:r>
              <a:rPr lang="en-GB" sz="2000" dirty="0">
                <a:latin typeface="Calibri" panose="020F0502020204030204" pitchFamily="34" charset="0"/>
              </a:rPr>
              <a:t> +370 </a:t>
            </a:r>
            <a:r>
              <a:rPr lang="lt-LT" sz="2000" dirty="0">
                <a:latin typeface="Calibri" panose="020F0502020204030204" pitchFamily="34" charset="0"/>
              </a:rPr>
              <a:t>3</a:t>
            </a:r>
            <a:r>
              <a:rPr lang="en-GB" sz="2000" dirty="0">
                <a:latin typeface="Calibri" panose="020F0502020204030204" pitchFamily="34" charset="0"/>
              </a:rPr>
              <a:t>7 </a:t>
            </a:r>
            <a:r>
              <a:rPr lang="lt-LT" sz="2000" dirty="0">
                <a:latin typeface="Calibri" panose="020F0502020204030204" pitchFamily="34" charset="0"/>
              </a:rPr>
              <a:t>490 220</a:t>
            </a:r>
            <a:r>
              <a:rPr lang="en-GB" sz="2000" dirty="0">
                <a:latin typeface="Calibri" panose="020F0502020204030204" pitchFamily="34" charset="0"/>
              </a:rPr>
              <a:t>; fax +370 37 490 251</a:t>
            </a:r>
            <a:endParaRPr lang="lt-LT" sz="2000" dirty="0">
              <a:latin typeface="Calibri" panose="020F0502020204030204" pitchFamily="34" charset="0"/>
            </a:endParaRPr>
          </a:p>
          <a:p>
            <a:pPr>
              <a:spcBef>
                <a:spcPts val="0"/>
              </a:spcBef>
            </a:pPr>
            <a:r>
              <a:rPr lang="lt-LT" sz="2000" b="1" dirty="0">
                <a:latin typeface="Calibri" panose="020F0502020204030204" pitchFamily="34" charset="0"/>
              </a:rPr>
              <a:t>Valstybinė miškų tarnyba</a:t>
            </a:r>
          </a:p>
          <a:p>
            <a:pPr algn="l">
              <a:spcBef>
                <a:spcPts val="0"/>
              </a:spcBef>
              <a:tabLst>
                <a:tab pos="4122738" algn="l"/>
              </a:tabLst>
            </a:pPr>
            <a:endParaRPr lang="lt-LT" sz="2000" dirty="0"/>
          </a:p>
        </p:txBody>
      </p:sp>
      <p:sp>
        <p:nvSpPr>
          <p:cNvPr id="26" name="Rectangle 87"/>
          <p:cNvSpPr>
            <a:spLocks noChangeArrowheads="1"/>
          </p:cNvSpPr>
          <p:nvPr/>
        </p:nvSpPr>
        <p:spPr bwMode="auto">
          <a:xfrm>
            <a:off x="0" y="3065970"/>
            <a:ext cx="9153525" cy="7936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20000"/>
              </a:spcBef>
            </a:pPr>
            <a:r>
              <a:rPr lang="lt-LT" sz="4400" dirty="0">
                <a:ln w="3175">
                  <a:solidFill>
                    <a:schemeClr val="tx1"/>
                  </a:solidFill>
                  <a:prstDash val="solid"/>
                </a:ln>
                <a:solidFill>
                  <a:srgbClr val="0D2D74"/>
                </a:solidFill>
                <a:latin typeface="Calibri" panose="020F0502020204030204" pitchFamily="34" charset="0"/>
              </a:rPr>
              <a:t>Ačiū</a:t>
            </a:r>
            <a:r>
              <a:rPr lang="en-GB" sz="4400" dirty="0">
                <a:ln w="3175">
                  <a:solidFill>
                    <a:schemeClr val="tx1"/>
                  </a:solidFill>
                  <a:prstDash val="solid"/>
                </a:ln>
                <a:solidFill>
                  <a:srgbClr val="0D2D74"/>
                </a:solidFill>
                <a:latin typeface="Calibri" panose="020F0502020204030204" pitchFamily="34" charset="0"/>
              </a:rPr>
              <a:t>!</a:t>
            </a:r>
            <a:endParaRPr lang="lt-LT" sz="4400" dirty="0">
              <a:ln w="3175">
                <a:solidFill>
                  <a:schemeClr val="tx1"/>
                </a:solidFill>
                <a:prstDash val="solid"/>
              </a:ln>
              <a:solidFill>
                <a:srgbClr val="0D2D74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67845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</p:bldLst>
  </p:timing>
</p:sld>
</file>

<file path=ppt/theme/theme1.xml><?xml version="1.0" encoding="utf-8"?>
<a:theme xmlns:a="http://schemas.openxmlformats.org/drawingml/2006/main" name="Numatytasis dizainas">
  <a:themeElements>
    <a:clrScheme name="Numatytasis dizainas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Numatytasis dizainas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2">
            <a:alpha val="50000"/>
          </a:schemeClr>
        </a:solidFill>
        <a:ln w="127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342900" marR="0" indent="-342900" algn="ctr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Char char="•"/>
          <a:tabLst/>
          <a:defRPr kumimoji="0" lang="lt-LT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2">
            <a:alpha val="50000"/>
          </a:schemeClr>
        </a:solidFill>
        <a:ln w="127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342900" marR="0" indent="-342900" algn="ctr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Char char="•"/>
          <a:tabLst/>
          <a:defRPr kumimoji="0" lang="lt-LT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Numatytasis dizaina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umatytasis dizainas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umatytasis dizainas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umatytasis dizainas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umatytasis dizainas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umatytasis dizainas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umatytasis dizainas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umatytasis dizainas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umatytasis dizainas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umatytasis dizainas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umatytasis dizainas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umatytasis dizainas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60772</TotalTime>
  <Words>937</Words>
  <Application>Microsoft Macintosh PowerPoint</Application>
  <PresentationFormat>On-screen Show (4:3)</PresentationFormat>
  <Paragraphs>341</Paragraphs>
  <Slides>22</Slides>
  <Notes>22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5" baseType="lpstr">
      <vt:lpstr>Arial</vt:lpstr>
      <vt:lpstr>Calibri</vt:lpstr>
      <vt:lpstr>Numatytasis dizainas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VMT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Skaidrė 1</dc:title>
  <dc:creator>Alber_K</dc:creator>
  <cp:lastModifiedBy>Microsoft Office User</cp:lastModifiedBy>
  <cp:revision>2277</cp:revision>
  <cp:lastPrinted>2016-07-27T14:52:24Z</cp:lastPrinted>
  <dcterms:created xsi:type="dcterms:W3CDTF">2011-08-06T18:31:59Z</dcterms:created>
  <dcterms:modified xsi:type="dcterms:W3CDTF">2019-02-17T15:26:15Z</dcterms:modified>
</cp:coreProperties>
</file>